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7"/>
  </p:notesMasterIdLst>
  <p:sldIdLst>
    <p:sldId id="291" r:id="rId6"/>
    <p:sldId id="292" r:id="rId7"/>
    <p:sldId id="290" r:id="rId8"/>
    <p:sldId id="294" r:id="rId9"/>
    <p:sldId id="293" r:id="rId10"/>
    <p:sldId id="297" r:id="rId11"/>
    <p:sldId id="296" r:id="rId12"/>
    <p:sldId id="295" r:id="rId13"/>
    <p:sldId id="298" r:id="rId14"/>
    <p:sldId id="299" r:id="rId15"/>
    <p:sldId id="300"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9B1B32-64F5-4FD3-9351-0D16EDFBEF52}" v="35" dt="2023-06-22T09:46:42.6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showGuides="1">
      <p:cViewPr varScale="1">
        <p:scale>
          <a:sx n="91" d="100"/>
          <a:sy n="91" d="100"/>
        </p:scale>
        <p:origin x="84"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0" Type="http://schemas.openxmlformats.org/officeDocument/2006/relationships/theme" Target="theme/theme1.xml"/><Relationship Id="rId16"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D69B1B32-64F5-4FD3-9351-0D16EDFBEF52}"/>
    <pc:docChg chg="undo custSel addSld delSld modSld sldOrd">
      <pc:chgData name="Pascalle Cup" userId="abbe84a0-611b-406e-b251-e8b4b71c069a" providerId="ADAL" clId="{D69B1B32-64F5-4FD3-9351-0D16EDFBEF52}" dt="2023-06-22T09:46:42.685" v="1752"/>
      <pc:docMkLst>
        <pc:docMk/>
      </pc:docMkLst>
      <pc:sldChg chg="del">
        <pc:chgData name="Pascalle Cup" userId="abbe84a0-611b-406e-b251-e8b4b71c069a" providerId="ADAL" clId="{D69B1B32-64F5-4FD3-9351-0D16EDFBEF52}" dt="2023-06-22T08:56:16.905" v="37" actId="47"/>
        <pc:sldMkLst>
          <pc:docMk/>
          <pc:sldMk cId="1439573609" sldId="289"/>
        </pc:sldMkLst>
      </pc:sldChg>
      <pc:sldChg chg="addSp delSp modSp mod ord">
        <pc:chgData name="Pascalle Cup" userId="abbe84a0-611b-406e-b251-e8b4b71c069a" providerId="ADAL" clId="{D69B1B32-64F5-4FD3-9351-0D16EDFBEF52}" dt="2023-06-22T09:43:44.590" v="1742" actId="20577"/>
        <pc:sldMkLst>
          <pc:docMk/>
          <pc:sldMk cId="3438589595" sldId="290"/>
        </pc:sldMkLst>
        <pc:spChg chg="mod">
          <ac:chgData name="Pascalle Cup" userId="abbe84a0-611b-406e-b251-e8b4b71c069a" providerId="ADAL" clId="{D69B1B32-64F5-4FD3-9351-0D16EDFBEF52}" dt="2023-06-22T08:58:13.214" v="97" actId="1076"/>
          <ac:spMkLst>
            <pc:docMk/>
            <pc:sldMk cId="3438589595" sldId="290"/>
            <ac:spMk id="2" creationId="{16409F20-5B78-4F9C-8E9E-83F460AC3060}"/>
          </ac:spMkLst>
        </pc:spChg>
        <pc:spChg chg="del">
          <ac:chgData name="Pascalle Cup" userId="abbe84a0-611b-406e-b251-e8b4b71c069a" providerId="ADAL" clId="{D69B1B32-64F5-4FD3-9351-0D16EDFBEF52}" dt="2023-06-22T08:56:13.046" v="36" actId="478"/>
          <ac:spMkLst>
            <pc:docMk/>
            <pc:sldMk cId="3438589595" sldId="290"/>
            <ac:spMk id="3" creationId="{9F35F8CF-2E22-41DB-B391-96E969CEC7D5}"/>
          </ac:spMkLst>
        </pc:spChg>
        <pc:spChg chg="del">
          <ac:chgData name="Pascalle Cup" userId="abbe84a0-611b-406e-b251-e8b4b71c069a" providerId="ADAL" clId="{D69B1B32-64F5-4FD3-9351-0D16EDFBEF52}" dt="2023-06-22T08:56:21.333" v="38" actId="478"/>
          <ac:spMkLst>
            <pc:docMk/>
            <pc:sldMk cId="3438589595" sldId="290"/>
            <ac:spMk id="5" creationId="{EFE4F9DA-C456-402E-9AA4-950F3DCC2804}"/>
          </ac:spMkLst>
        </pc:spChg>
        <pc:spChg chg="add del mod">
          <ac:chgData name="Pascalle Cup" userId="abbe84a0-611b-406e-b251-e8b4b71c069a" providerId="ADAL" clId="{D69B1B32-64F5-4FD3-9351-0D16EDFBEF52}" dt="2023-06-22T08:59:27.876" v="110" actId="21"/>
          <ac:spMkLst>
            <pc:docMk/>
            <pc:sldMk cId="3438589595" sldId="290"/>
            <ac:spMk id="8" creationId="{E870D0AE-0F42-662B-63D4-D5110A376780}"/>
          </ac:spMkLst>
        </pc:spChg>
        <pc:spChg chg="add mod">
          <ac:chgData name="Pascalle Cup" userId="abbe84a0-611b-406e-b251-e8b4b71c069a" providerId="ADAL" clId="{D69B1B32-64F5-4FD3-9351-0D16EDFBEF52}" dt="2023-06-22T09:43:44.590" v="1742" actId="20577"/>
          <ac:spMkLst>
            <pc:docMk/>
            <pc:sldMk cId="3438589595" sldId="290"/>
            <ac:spMk id="10" creationId="{D42CDDC9-F6CE-63D6-5A45-D3ED2A877AC5}"/>
          </ac:spMkLst>
        </pc:spChg>
        <pc:spChg chg="add mod">
          <ac:chgData name="Pascalle Cup" userId="abbe84a0-611b-406e-b251-e8b4b71c069a" providerId="ADAL" clId="{D69B1B32-64F5-4FD3-9351-0D16EDFBEF52}" dt="2023-06-22T09:12:08.070" v="174" actId="6549"/>
          <ac:spMkLst>
            <pc:docMk/>
            <pc:sldMk cId="3438589595" sldId="290"/>
            <ac:spMk id="12" creationId="{EC6C20A7-C354-EC80-231F-9A00C801626E}"/>
          </ac:spMkLst>
        </pc:spChg>
        <pc:picChg chg="add mod">
          <ac:chgData name="Pascalle Cup" userId="abbe84a0-611b-406e-b251-e8b4b71c069a" providerId="ADAL" clId="{D69B1B32-64F5-4FD3-9351-0D16EDFBEF52}" dt="2023-06-22T09:28:36.251" v="713" actId="1076"/>
          <ac:picMkLst>
            <pc:docMk/>
            <pc:sldMk cId="3438589595" sldId="290"/>
            <ac:picMk id="2050" creationId="{4361FB02-C33A-7206-E71B-7BCF5423AED4}"/>
          </ac:picMkLst>
        </pc:picChg>
      </pc:sldChg>
      <pc:sldChg chg="modSp mod">
        <pc:chgData name="Pascalle Cup" userId="abbe84a0-611b-406e-b251-e8b4b71c069a" providerId="ADAL" clId="{D69B1B32-64F5-4FD3-9351-0D16EDFBEF52}" dt="2023-06-22T09:22:17.014" v="320" actId="20577"/>
        <pc:sldMkLst>
          <pc:docMk/>
          <pc:sldMk cId="4224201464" sldId="291"/>
        </pc:sldMkLst>
        <pc:spChg chg="mod">
          <ac:chgData name="Pascalle Cup" userId="abbe84a0-611b-406e-b251-e8b4b71c069a" providerId="ADAL" clId="{D69B1B32-64F5-4FD3-9351-0D16EDFBEF52}" dt="2023-06-22T09:22:17.014" v="320" actId="20577"/>
          <ac:spMkLst>
            <pc:docMk/>
            <pc:sldMk cId="4224201464" sldId="291"/>
            <ac:spMk id="5" creationId="{754B9A7B-1AED-4275-C5F0-8CF3D6A9BFC8}"/>
          </ac:spMkLst>
        </pc:spChg>
      </pc:sldChg>
      <pc:sldChg chg="addSp delSp modSp new mod">
        <pc:chgData name="Pascalle Cup" userId="abbe84a0-611b-406e-b251-e8b4b71c069a" providerId="ADAL" clId="{D69B1B32-64F5-4FD3-9351-0D16EDFBEF52}" dt="2023-06-22T09:43:31.908" v="1740" actId="313"/>
        <pc:sldMkLst>
          <pc:docMk/>
          <pc:sldMk cId="2044722329" sldId="292"/>
        </pc:sldMkLst>
        <pc:spChg chg="mod">
          <ac:chgData name="Pascalle Cup" userId="abbe84a0-611b-406e-b251-e8b4b71c069a" providerId="ADAL" clId="{D69B1B32-64F5-4FD3-9351-0D16EDFBEF52}" dt="2023-06-22T08:55:56.527" v="33" actId="20577"/>
          <ac:spMkLst>
            <pc:docMk/>
            <pc:sldMk cId="2044722329" sldId="292"/>
            <ac:spMk id="2" creationId="{F5772EB7-0071-FFD9-7BBE-40238AC7791E}"/>
          </ac:spMkLst>
        </pc:spChg>
        <pc:spChg chg="del">
          <ac:chgData name="Pascalle Cup" userId="abbe84a0-611b-406e-b251-e8b4b71c069a" providerId="ADAL" clId="{D69B1B32-64F5-4FD3-9351-0D16EDFBEF52}" dt="2023-06-22T08:55:43.620" v="1" actId="478"/>
          <ac:spMkLst>
            <pc:docMk/>
            <pc:sldMk cId="2044722329" sldId="292"/>
            <ac:spMk id="4" creationId="{201044BE-27A4-F784-ED65-99D957ABF34D}"/>
          </ac:spMkLst>
        </pc:spChg>
        <pc:spChg chg="add mod">
          <ac:chgData name="Pascalle Cup" userId="abbe84a0-611b-406e-b251-e8b4b71c069a" providerId="ADAL" clId="{D69B1B32-64F5-4FD3-9351-0D16EDFBEF52}" dt="2023-06-22T09:43:31.908" v="1740" actId="313"/>
          <ac:spMkLst>
            <pc:docMk/>
            <pc:sldMk cId="2044722329" sldId="292"/>
            <ac:spMk id="6" creationId="{3F3ABFF5-7BF6-0566-2D09-E07E3A6CD277}"/>
          </ac:spMkLst>
        </pc:spChg>
      </pc:sldChg>
      <pc:sldChg chg="addSp delSp modSp add mod modAnim">
        <pc:chgData name="Pascalle Cup" userId="abbe84a0-611b-406e-b251-e8b4b71c069a" providerId="ADAL" clId="{D69B1B32-64F5-4FD3-9351-0D16EDFBEF52}" dt="2023-06-22T09:46:28.416" v="1751"/>
        <pc:sldMkLst>
          <pc:docMk/>
          <pc:sldMk cId="625785713" sldId="293"/>
        </pc:sldMkLst>
        <pc:spChg chg="del">
          <ac:chgData name="Pascalle Cup" userId="abbe84a0-611b-406e-b251-e8b4b71c069a" providerId="ADAL" clId="{D69B1B32-64F5-4FD3-9351-0D16EDFBEF52}" dt="2023-06-22T09:02:02.549" v="133" actId="478"/>
          <ac:spMkLst>
            <pc:docMk/>
            <pc:sldMk cId="625785713" sldId="293"/>
            <ac:spMk id="2" creationId="{16409F20-5B78-4F9C-8E9E-83F460AC3060}"/>
          </ac:spMkLst>
        </pc:spChg>
        <pc:spChg chg="add del mod">
          <ac:chgData name="Pascalle Cup" userId="abbe84a0-611b-406e-b251-e8b4b71c069a" providerId="ADAL" clId="{D69B1B32-64F5-4FD3-9351-0D16EDFBEF52}" dt="2023-06-22T09:18:20.188" v="279" actId="21"/>
          <ac:spMkLst>
            <pc:docMk/>
            <pc:sldMk cId="625785713" sldId="293"/>
            <ac:spMk id="7" creationId="{AABAAFC1-1453-CAF6-07C2-780B3F630057}"/>
          </ac:spMkLst>
        </pc:spChg>
        <pc:picChg chg="add mod modCrop">
          <ac:chgData name="Pascalle Cup" userId="abbe84a0-611b-406e-b251-e8b4b71c069a" providerId="ADAL" clId="{D69B1B32-64F5-4FD3-9351-0D16EDFBEF52}" dt="2023-06-22T09:44:33.218" v="1745" actId="1076"/>
          <ac:picMkLst>
            <pc:docMk/>
            <pc:sldMk cId="625785713" sldId="293"/>
            <ac:picMk id="5" creationId="{3D186B38-2C7F-18B9-F8F8-0BEC054776DB}"/>
          </ac:picMkLst>
        </pc:picChg>
        <pc:picChg chg="add mod modCrop">
          <ac:chgData name="Pascalle Cup" userId="abbe84a0-611b-406e-b251-e8b4b71c069a" providerId="ADAL" clId="{D69B1B32-64F5-4FD3-9351-0D16EDFBEF52}" dt="2023-06-22T09:44:37.606" v="1746" actId="1440"/>
          <ac:picMkLst>
            <pc:docMk/>
            <pc:sldMk cId="625785713" sldId="293"/>
            <ac:picMk id="9" creationId="{C831FC61-E774-C7EB-3B3A-95C41E2F9D86}"/>
          </ac:picMkLst>
        </pc:picChg>
      </pc:sldChg>
      <pc:sldChg chg="addSp delSp modSp add mod modAnim">
        <pc:chgData name="Pascalle Cup" userId="abbe84a0-611b-406e-b251-e8b4b71c069a" providerId="ADAL" clId="{D69B1B32-64F5-4FD3-9351-0D16EDFBEF52}" dt="2023-06-22T09:44:03.138" v="1743" actId="1076"/>
        <pc:sldMkLst>
          <pc:docMk/>
          <pc:sldMk cId="4190236802" sldId="294"/>
        </pc:sldMkLst>
        <pc:spChg chg="del">
          <ac:chgData name="Pascalle Cup" userId="abbe84a0-611b-406e-b251-e8b4b71c069a" providerId="ADAL" clId="{D69B1B32-64F5-4FD3-9351-0D16EDFBEF52}" dt="2023-06-22T08:59:34.571" v="113" actId="478"/>
          <ac:spMkLst>
            <pc:docMk/>
            <pc:sldMk cId="4190236802" sldId="294"/>
            <ac:spMk id="2" creationId="{16409F20-5B78-4F9C-8E9E-83F460AC3060}"/>
          </ac:spMkLst>
        </pc:spChg>
        <pc:spChg chg="add mod">
          <ac:chgData name="Pascalle Cup" userId="abbe84a0-611b-406e-b251-e8b4b71c069a" providerId="ADAL" clId="{D69B1B32-64F5-4FD3-9351-0D16EDFBEF52}" dt="2023-06-22T09:44:03.138" v="1743" actId="1076"/>
          <ac:spMkLst>
            <pc:docMk/>
            <pc:sldMk cId="4190236802" sldId="294"/>
            <ac:spMk id="3" creationId="{7960AA63-D2A7-D496-6952-2E126F497228}"/>
          </ac:spMkLst>
        </pc:spChg>
        <pc:spChg chg="add del">
          <ac:chgData name="Pascalle Cup" userId="abbe84a0-611b-406e-b251-e8b4b71c069a" providerId="ADAL" clId="{D69B1B32-64F5-4FD3-9351-0D16EDFBEF52}" dt="2023-06-22T08:59:54.475" v="116" actId="22"/>
          <ac:spMkLst>
            <pc:docMk/>
            <pc:sldMk cId="4190236802" sldId="294"/>
            <ac:spMk id="7" creationId="{A16284D4-FB2E-AD31-AF99-6CEE9646C285}"/>
          </ac:spMkLst>
        </pc:spChg>
        <pc:spChg chg="add mod">
          <ac:chgData name="Pascalle Cup" userId="abbe84a0-611b-406e-b251-e8b4b71c069a" providerId="ADAL" clId="{D69B1B32-64F5-4FD3-9351-0D16EDFBEF52}" dt="2023-06-22T09:02:40.125" v="146" actId="20577"/>
          <ac:spMkLst>
            <pc:docMk/>
            <pc:sldMk cId="4190236802" sldId="294"/>
            <ac:spMk id="9" creationId="{34017067-06C0-559A-5D09-9960C5B0A4DB}"/>
          </ac:spMkLst>
        </pc:spChg>
        <pc:spChg chg="add mod">
          <ac:chgData name="Pascalle Cup" userId="abbe84a0-611b-406e-b251-e8b4b71c069a" providerId="ADAL" clId="{D69B1B32-64F5-4FD3-9351-0D16EDFBEF52}" dt="2023-06-22T09:15:18.511" v="258" actId="1076"/>
          <ac:spMkLst>
            <pc:docMk/>
            <pc:sldMk cId="4190236802" sldId="294"/>
            <ac:spMk id="11" creationId="{FCA44504-D1C8-1FAB-B11C-32768210ACF2}"/>
          </ac:spMkLst>
        </pc:spChg>
        <pc:spChg chg="add mod">
          <ac:chgData name="Pascalle Cup" userId="abbe84a0-611b-406e-b251-e8b4b71c069a" providerId="ADAL" clId="{D69B1B32-64F5-4FD3-9351-0D16EDFBEF52}" dt="2023-06-22T09:31:26.836" v="729" actId="1076"/>
          <ac:spMkLst>
            <pc:docMk/>
            <pc:sldMk cId="4190236802" sldId="294"/>
            <ac:spMk id="13" creationId="{06E139F4-A069-AE8B-A6DE-2EF59A568991}"/>
          </ac:spMkLst>
        </pc:spChg>
        <pc:spChg chg="add mod">
          <ac:chgData name="Pascalle Cup" userId="abbe84a0-611b-406e-b251-e8b4b71c069a" providerId="ADAL" clId="{D69B1B32-64F5-4FD3-9351-0D16EDFBEF52}" dt="2023-06-22T09:31:24.396" v="728" actId="1076"/>
          <ac:spMkLst>
            <pc:docMk/>
            <pc:sldMk cId="4190236802" sldId="294"/>
            <ac:spMk id="15" creationId="{B65C5C10-8102-F374-B2F9-A84E5D17787B}"/>
          </ac:spMkLst>
        </pc:spChg>
        <pc:spChg chg="add mod">
          <ac:chgData name="Pascalle Cup" userId="abbe84a0-611b-406e-b251-e8b4b71c069a" providerId="ADAL" clId="{D69B1B32-64F5-4FD3-9351-0D16EDFBEF52}" dt="2023-06-22T09:31:30.821" v="730" actId="1076"/>
          <ac:spMkLst>
            <pc:docMk/>
            <pc:sldMk cId="4190236802" sldId="294"/>
            <ac:spMk id="17" creationId="{6F21391D-F8E9-EC6B-D080-A1B9C379DD18}"/>
          </ac:spMkLst>
        </pc:spChg>
        <pc:picChg chg="add del mod">
          <ac:chgData name="Pascalle Cup" userId="abbe84a0-611b-406e-b251-e8b4b71c069a" providerId="ADAL" clId="{D69B1B32-64F5-4FD3-9351-0D16EDFBEF52}" dt="2023-06-22T09:01:21.519" v="127" actId="478"/>
          <ac:picMkLst>
            <pc:docMk/>
            <pc:sldMk cId="4190236802" sldId="294"/>
            <ac:picMk id="1026" creationId="{C1205CE7-EA89-6B3C-2790-5D5304E673AF}"/>
          </ac:picMkLst>
        </pc:picChg>
        <pc:picChg chg="add mod">
          <ac:chgData name="Pascalle Cup" userId="abbe84a0-611b-406e-b251-e8b4b71c069a" providerId="ADAL" clId="{D69B1B32-64F5-4FD3-9351-0D16EDFBEF52}" dt="2023-06-22T09:31:37.051" v="732" actId="1076"/>
          <ac:picMkLst>
            <pc:docMk/>
            <pc:sldMk cId="4190236802" sldId="294"/>
            <ac:picMk id="1028" creationId="{5276729E-913B-445D-83C6-145C80A91675}"/>
          </ac:picMkLst>
        </pc:picChg>
      </pc:sldChg>
      <pc:sldChg chg="addSp modSp add mod modAnim">
        <pc:chgData name="Pascalle Cup" userId="abbe84a0-611b-406e-b251-e8b4b71c069a" providerId="ADAL" clId="{D69B1B32-64F5-4FD3-9351-0D16EDFBEF52}" dt="2023-06-22T09:45:47.392" v="1750" actId="14100"/>
        <pc:sldMkLst>
          <pc:docMk/>
          <pc:sldMk cId="4256227759" sldId="295"/>
        </pc:sldMkLst>
        <pc:spChg chg="mod">
          <ac:chgData name="Pascalle Cup" userId="abbe84a0-611b-406e-b251-e8b4b71c069a" providerId="ADAL" clId="{D69B1B32-64F5-4FD3-9351-0D16EDFBEF52}" dt="2023-06-22T09:22:46.129" v="358" actId="6549"/>
          <ac:spMkLst>
            <pc:docMk/>
            <pc:sldMk cId="4256227759" sldId="295"/>
            <ac:spMk id="2" creationId="{16409F20-5B78-4F9C-8E9E-83F460AC3060}"/>
          </ac:spMkLst>
        </pc:spChg>
        <pc:spChg chg="add mod">
          <ac:chgData name="Pascalle Cup" userId="abbe84a0-611b-406e-b251-e8b4b71c069a" providerId="ADAL" clId="{D69B1B32-64F5-4FD3-9351-0D16EDFBEF52}" dt="2023-06-22T09:27:58.805" v="708" actId="1076"/>
          <ac:spMkLst>
            <pc:docMk/>
            <pc:sldMk cId="4256227759" sldId="295"/>
            <ac:spMk id="7" creationId="{6163B983-0649-F250-4AC3-97483A26FE30}"/>
          </ac:spMkLst>
        </pc:spChg>
        <pc:picChg chg="add mod modCrop">
          <ac:chgData name="Pascalle Cup" userId="abbe84a0-611b-406e-b251-e8b4b71c069a" providerId="ADAL" clId="{D69B1B32-64F5-4FD3-9351-0D16EDFBEF52}" dt="2023-06-22T09:45:47.392" v="1750" actId="14100"/>
          <ac:picMkLst>
            <pc:docMk/>
            <pc:sldMk cId="4256227759" sldId="295"/>
            <ac:picMk id="5" creationId="{76BB915F-ACD6-951D-8010-42F7A774B1EF}"/>
          </ac:picMkLst>
        </pc:picChg>
      </pc:sldChg>
      <pc:sldChg chg="addSp delSp modSp add mod modAnim">
        <pc:chgData name="Pascalle Cup" userId="abbe84a0-611b-406e-b251-e8b4b71c069a" providerId="ADAL" clId="{D69B1B32-64F5-4FD3-9351-0D16EDFBEF52}" dt="2023-06-22T09:46:42.685" v="1752"/>
        <pc:sldMkLst>
          <pc:docMk/>
          <pc:sldMk cId="1317177599" sldId="296"/>
        </pc:sldMkLst>
        <pc:spChg chg="del">
          <ac:chgData name="Pascalle Cup" userId="abbe84a0-611b-406e-b251-e8b4b71c069a" providerId="ADAL" clId="{D69B1B32-64F5-4FD3-9351-0D16EDFBEF52}" dt="2023-06-22T09:18:31.236" v="282" actId="478"/>
          <ac:spMkLst>
            <pc:docMk/>
            <pc:sldMk cId="1317177599" sldId="296"/>
            <ac:spMk id="2" creationId="{16409F20-5B78-4F9C-8E9E-83F460AC3060}"/>
          </ac:spMkLst>
        </pc:spChg>
        <pc:spChg chg="add mod">
          <ac:chgData name="Pascalle Cup" userId="abbe84a0-611b-406e-b251-e8b4b71c069a" providerId="ADAL" clId="{D69B1B32-64F5-4FD3-9351-0D16EDFBEF52}" dt="2023-06-22T09:39:45.058" v="1469" actId="1076"/>
          <ac:spMkLst>
            <pc:docMk/>
            <pc:sldMk cId="1317177599" sldId="296"/>
            <ac:spMk id="7" creationId="{84A05B21-95CB-FB3B-5CB3-093D17E51B48}"/>
          </ac:spMkLst>
        </pc:spChg>
        <pc:picChg chg="add del mod modCrop">
          <ac:chgData name="Pascalle Cup" userId="abbe84a0-611b-406e-b251-e8b4b71c069a" providerId="ADAL" clId="{D69B1B32-64F5-4FD3-9351-0D16EDFBEF52}" dt="2023-06-22T09:18:43.999" v="284" actId="478"/>
          <ac:picMkLst>
            <pc:docMk/>
            <pc:sldMk cId="1317177599" sldId="296"/>
            <ac:picMk id="5" creationId="{03A811B7-B256-862A-A5AA-B3956205E652}"/>
          </ac:picMkLst>
        </pc:picChg>
        <pc:picChg chg="add mod modCrop">
          <ac:chgData name="Pascalle Cup" userId="abbe84a0-611b-406e-b251-e8b4b71c069a" providerId="ADAL" clId="{D69B1B32-64F5-4FD3-9351-0D16EDFBEF52}" dt="2023-06-22T09:39:50.754" v="1471" actId="1076"/>
          <ac:picMkLst>
            <pc:docMk/>
            <pc:sldMk cId="1317177599" sldId="296"/>
            <ac:picMk id="9" creationId="{24031DDC-7A11-827E-BB9D-C8253A4F6DD3}"/>
          </ac:picMkLst>
        </pc:picChg>
        <pc:picChg chg="add mod">
          <ac:chgData name="Pascalle Cup" userId="abbe84a0-611b-406e-b251-e8b4b71c069a" providerId="ADAL" clId="{D69B1B32-64F5-4FD3-9351-0D16EDFBEF52}" dt="2023-06-22T09:39:46.897" v="1470" actId="1076"/>
          <ac:picMkLst>
            <pc:docMk/>
            <pc:sldMk cId="1317177599" sldId="296"/>
            <ac:picMk id="3074" creationId="{D0E99225-3672-19B6-CDB9-DF24C947782E}"/>
          </ac:picMkLst>
        </pc:picChg>
      </pc:sldChg>
      <pc:sldChg chg="addSp delSp modSp new mod">
        <pc:chgData name="Pascalle Cup" userId="abbe84a0-611b-406e-b251-e8b4b71c069a" providerId="ADAL" clId="{D69B1B32-64F5-4FD3-9351-0D16EDFBEF52}" dt="2023-06-22T09:45:30.884" v="1747" actId="1076"/>
        <pc:sldMkLst>
          <pc:docMk/>
          <pc:sldMk cId="2814575935" sldId="297"/>
        </pc:sldMkLst>
        <pc:spChg chg="del">
          <ac:chgData name="Pascalle Cup" userId="abbe84a0-611b-406e-b251-e8b4b71c069a" providerId="ADAL" clId="{D69B1B32-64F5-4FD3-9351-0D16EDFBEF52}" dt="2023-06-22T09:21:38.990" v="312" actId="478"/>
          <ac:spMkLst>
            <pc:docMk/>
            <pc:sldMk cId="2814575935" sldId="297"/>
            <ac:spMk id="2" creationId="{28176CF9-EF1F-D905-37DF-36F9AED0FA1E}"/>
          </ac:spMkLst>
        </pc:spChg>
        <pc:picChg chg="add mod modCrop">
          <ac:chgData name="Pascalle Cup" userId="abbe84a0-611b-406e-b251-e8b4b71c069a" providerId="ADAL" clId="{D69B1B32-64F5-4FD3-9351-0D16EDFBEF52}" dt="2023-06-22T09:45:30.884" v="1747" actId="1076"/>
          <ac:picMkLst>
            <pc:docMk/>
            <pc:sldMk cId="2814575935" sldId="297"/>
            <ac:picMk id="7" creationId="{98534594-2B0D-6676-FF34-834B376C8A2A}"/>
          </ac:picMkLst>
        </pc:picChg>
      </pc:sldChg>
      <pc:sldChg chg="addSp delSp modSp new mod modAnim">
        <pc:chgData name="Pascalle Cup" userId="abbe84a0-611b-406e-b251-e8b4b71c069a" providerId="ADAL" clId="{D69B1B32-64F5-4FD3-9351-0D16EDFBEF52}" dt="2023-06-22T09:39:25.600" v="1467"/>
        <pc:sldMkLst>
          <pc:docMk/>
          <pc:sldMk cId="2580977021" sldId="298"/>
        </pc:sldMkLst>
        <pc:spChg chg="mod">
          <ac:chgData name="Pascalle Cup" userId="abbe84a0-611b-406e-b251-e8b4b71c069a" providerId="ADAL" clId="{D69B1B32-64F5-4FD3-9351-0D16EDFBEF52}" dt="2023-06-22T09:27:21.072" v="705" actId="20577"/>
          <ac:spMkLst>
            <pc:docMk/>
            <pc:sldMk cId="2580977021" sldId="298"/>
            <ac:spMk id="2" creationId="{5299A1D2-36DF-92A7-3CA5-35EDD2ADDD94}"/>
          </ac:spMkLst>
        </pc:spChg>
        <pc:spChg chg="del">
          <ac:chgData name="Pascalle Cup" userId="abbe84a0-611b-406e-b251-e8b4b71c069a" providerId="ADAL" clId="{D69B1B32-64F5-4FD3-9351-0D16EDFBEF52}" dt="2023-06-22T09:28:04.279" v="709" actId="478"/>
          <ac:spMkLst>
            <pc:docMk/>
            <pc:sldMk cId="2580977021" sldId="298"/>
            <ac:spMk id="4" creationId="{5F5CF21F-F8C8-758E-7058-F4A4F2D4AC9E}"/>
          </ac:spMkLst>
        </pc:spChg>
        <pc:spChg chg="add mod">
          <ac:chgData name="Pascalle Cup" userId="abbe84a0-611b-406e-b251-e8b4b71c069a" providerId="ADAL" clId="{D69B1B32-64F5-4FD3-9351-0D16EDFBEF52}" dt="2023-06-22T09:32:42.263" v="734" actId="14100"/>
          <ac:spMkLst>
            <pc:docMk/>
            <pc:sldMk cId="2580977021" sldId="298"/>
            <ac:spMk id="8" creationId="{41FDAE8E-875D-C7CE-7540-59AF75DAC045}"/>
          </ac:spMkLst>
        </pc:spChg>
        <pc:spChg chg="add mod">
          <ac:chgData name="Pascalle Cup" userId="abbe84a0-611b-406e-b251-e8b4b71c069a" providerId="ADAL" clId="{D69B1B32-64F5-4FD3-9351-0D16EDFBEF52}" dt="2023-06-22T09:36:59.271" v="1139" actId="113"/>
          <ac:spMkLst>
            <pc:docMk/>
            <pc:sldMk cId="2580977021" sldId="298"/>
            <ac:spMk id="9" creationId="{35239895-8706-8F25-23C1-8198110D8C41}"/>
          </ac:spMkLst>
        </pc:spChg>
        <pc:picChg chg="add mod">
          <ac:chgData name="Pascalle Cup" userId="abbe84a0-611b-406e-b251-e8b4b71c069a" providerId="ADAL" clId="{D69B1B32-64F5-4FD3-9351-0D16EDFBEF52}" dt="2023-06-22T09:30:15.107" v="727" actId="1076"/>
          <ac:picMkLst>
            <pc:docMk/>
            <pc:sldMk cId="2580977021" sldId="298"/>
            <ac:picMk id="6" creationId="{2B0CDE7F-6453-631F-CEBA-4FFA01389DBD}"/>
          </ac:picMkLst>
        </pc:picChg>
        <pc:picChg chg="add mod">
          <ac:chgData name="Pascalle Cup" userId="abbe84a0-611b-406e-b251-e8b4b71c069a" providerId="ADAL" clId="{D69B1B32-64F5-4FD3-9351-0D16EDFBEF52}" dt="2023-06-22T09:29:24.795" v="719" actId="1076"/>
          <ac:picMkLst>
            <pc:docMk/>
            <pc:sldMk cId="2580977021" sldId="298"/>
            <ac:picMk id="4098" creationId="{EF66A417-CA30-1430-8855-C5AF614FB1DA}"/>
          </ac:picMkLst>
        </pc:picChg>
      </pc:sldChg>
      <pc:sldChg chg="modSp add mod modAnim">
        <pc:chgData name="Pascalle Cup" userId="abbe84a0-611b-406e-b251-e8b4b71c069a" providerId="ADAL" clId="{D69B1B32-64F5-4FD3-9351-0D16EDFBEF52}" dt="2023-06-22T09:40:38.677" v="1477" actId="1076"/>
        <pc:sldMkLst>
          <pc:docMk/>
          <pc:sldMk cId="748404942" sldId="299"/>
        </pc:sldMkLst>
        <pc:spChg chg="mod">
          <ac:chgData name="Pascalle Cup" userId="abbe84a0-611b-406e-b251-e8b4b71c069a" providerId="ADAL" clId="{D69B1B32-64F5-4FD3-9351-0D16EDFBEF52}" dt="2023-06-22T09:40:38.677" v="1477" actId="1076"/>
          <ac:spMkLst>
            <pc:docMk/>
            <pc:sldMk cId="748404942" sldId="299"/>
            <ac:spMk id="9" creationId="{35239895-8706-8F25-23C1-8198110D8C41}"/>
          </ac:spMkLst>
        </pc:spChg>
        <pc:picChg chg="mod">
          <ac:chgData name="Pascalle Cup" userId="abbe84a0-611b-406e-b251-e8b4b71c069a" providerId="ADAL" clId="{D69B1B32-64F5-4FD3-9351-0D16EDFBEF52}" dt="2023-06-22T09:40:29.891" v="1475" actId="1076"/>
          <ac:picMkLst>
            <pc:docMk/>
            <pc:sldMk cId="748404942" sldId="299"/>
            <ac:picMk id="6" creationId="{2B0CDE7F-6453-631F-CEBA-4FFA01389DBD}"/>
          </ac:picMkLst>
        </pc:picChg>
      </pc:sldChg>
      <pc:sldChg chg="addSp delSp modSp new mod modAnim">
        <pc:chgData name="Pascalle Cup" userId="abbe84a0-611b-406e-b251-e8b4b71c069a" providerId="ADAL" clId="{D69B1B32-64F5-4FD3-9351-0D16EDFBEF52}" dt="2023-06-22T09:42:16.431" v="1544"/>
        <pc:sldMkLst>
          <pc:docMk/>
          <pc:sldMk cId="4156922397" sldId="300"/>
        </pc:sldMkLst>
        <pc:spChg chg="del">
          <ac:chgData name="Pascalle Cup" userId="abbe84a0-611b-406e-b251-e8b4b71c069a" providerId="ADAL" clId="{D69B1B32-64F5-4FD3-9351-0D16EDFBEF52}" dt="2023-06-22T09:41:17.115" v="1487" actId="478"/>
          <ac:spMkLst>
            <pc:docMk/>
            <pc:sldMk cId="4156922397" sldId="300"/>
            <ac:spMk id="3" creationId="{4AC32168-2333-8802-B80E-65F256E83B59}"/>
          </ac:spMkLst>
        </pc:spChg>
        <pc:spChg chg="del mod">
          <ac:chgData name="Pascalle Cup" userId="abbe84a0-611b-406e-b251-e8b4b71c069a" providerId="ADAL" clId="{D69B1B32-64F5-4FD3-9351-0D16EDFBEF52}" dt="2023-06-22T09:41:26.780" v="1489" actId="478"/>
          <ac:spMkLst>
            <pc:docMk/>
            <pc:sldMk cId="4156922397" sldId="300"/>
            <ac:spMk id="4" creationId="{8C5C411A-3992-23B1-C443-643ED8E6A74E}"/>
          </ac:spMkLst>
        </pc:spChg>
        <pc:spChg chg="mod">
          <ac:chgData name="Pascalle Cup" userId="abbe84a0-611b-406e-b251-e8b4b71c069a" providerId="ADAL" clId="{D69B1B32-64F5-4FD3-9351-0D16EDFBEF52}" dt="2023-06-22T09:42:13.714" v="1543" actId="1076"/>
          <ac:spMkLst>
            <pc:docMk/>
            <pc:sldMk cId="4156922397" sldId="300"/>
            <ac:spMk id="5" creationId="{38D0B3C4-9F72-E5BD-9575-3DAB1061D4EA}"/>
          </ac:spMkLst>
        </pc:spChg>
        <pc:spChg chg="add mod">
          <ac:chgData name="Pascalle Cup" userId="abbe84a0-611b-406e-b251-e8b4b71c069a" providerId="ADAL" clId="{D69B1B32-64F5-4FD3-9351-0D16EDFBEF52}" dt="2023-06-22T09:41:50.950" v="1505" actId="20577"/>
          <ac:spMkLst>
            <pc:docMk/>
            <pc:sldMk cId="4156922397" sldId="300"/>
            <ac:spMk id="6" creationId="{45899A24-C998-26FE-497D-25BEB20F628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22/06/2023</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22-6-2023</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22-6-2023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22-6-2023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22-6-2023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22-6-2023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22-6-2023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22-6-2023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22-6-2023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22-6-2023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22-6-2023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22-6-2023</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22-6-2023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22-6-2023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22-6-2023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22-6-2023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22-6-2023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22-6-2023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22-6-2023</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22-6-2023</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22-6-2023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22-6-2023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22-6-2023</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22-6-2023</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22-6-2023</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22-6-2023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22-6-2023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22-6-2023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22-6-2023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22-6-2023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22-6-2023</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s://werkenmetteamrollen.nl/uitleg-teamrolle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62D65FBD-E999-5573-0E88-1793865680CC}"/>
              </a:ext>
            </a:extLst>
          </p:cNvPr>
          <p:cNvSpPr>
            <a:spLocks noGrp="1"/>
          </p:cNvSpPr>
          <p:nvPr>
            <p:ph type="sldNum" sz="quarter" idx="12"/>
          </p:nvPr>
        </p:nvSpPr>
        <p:spPr/>
        <p:txBody>
          <a:bodyPr/>
          <a:lstStyle/>
          <a:p>
            <a:fld id="{45B76B8B-DE07-48A4-9913-B57A52F2F853}" type="slidenum">
              <a:rPr lang="nl-NL" noProof="0" smtClean="0"/>
              <a:pPr/>
              <a:t>1</a:t>
            </a:fld>
            <a:endParaRPr lang="nl-NL" noProof="0"/>
          </a:p>
        </p:txBody>
      </p:sp>
      <p:sp>
        <p:nvSpPr>
          <p:cNvPr id="5" name="Titel 4">
            <a:extLst>
              <a:ext uri="{FF2B5EF4-FFF2-40B4-BE49-F238E27FC236}">
                <a16:creationId xmlns:a16="http://schemas.microsoft.com/office/drawing/2014/main" id="{754B9A7B-1AED-4275-C5F0-8CF3D6A9BFC8}"/>
              </a:ext>
            </a:extLst>
          </p:cNvPr>
          <p:cNvSpPr>
            <a:spLocks noGrp="1"/>
          </p:cNvSpPr>
          <p:nvPr>
            <p:ph type="ctrTitle"/>
          </p:nvPr>
        </p:nvSpPr>
        <p:spPr/>
        <p:txBody>
          <a:bodyPr/>
          <a:lstStyle/>
          <a:p>
            <a:r>
              <a:rPr lang="nl-NL" dirty="0"/>
              <a:t>Samenwerking; </a:t>
            </a:r>
            <a:br>
              <a:rPr lang="nl-NL" dirty="0"/>
            </a:br>
            <a:r>
              <a:rPr lang="nl-NL" dirty="0"/>
              <a:t>de rollen van Belbin</a:t>
            </a:r>
          </a:p>
        </p:txBody>
      </p:sp>
    </p:spTree>
    <p:extLst>
      <p:ext uri="{BB962C8B-B14F-4D97-AF65-F5344CB8AC3E}">
        <p14:creationId xmlns:p14="http://schemas.microsoft.com/office/powerpoint/2010/main" val="4224201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9A1D2-36DF-92A7-3CA5-35EDD2ADDD94}"/>
              </a:ext>
            </a:extLst>
          </p:cNvPr>
          <p:cNvSpPr>
            <a:spLocks noGrp="1"/>
          </p:cNvSpPr>
          <p:nvPr>
            <p:ph type="title"/>
          </p:nvPr>
        </p:nvSpPr>
        <p:spPr/>
        <p:txBody>
          <a:bodyPr/>
          <a:lstStyle/>
          <a:p>
            <a:r>
              <a:rPr lang="nl-NL" dirty="0"/>
              <a:t>Wat doe je met deze informatie?</a:t>
            </a:r>
          </a:p>
        </p:txBody>
      </p:sp>
      <p:sp>
        <p:nvSpPr>
          <p:cNvPr id="3" name="Tijdelijke aanduiding voor datum 2">
            <a:extLst>
              <a:ext uri="{FF2B5EF4-FFF2-40B4-BE49-F238E27FC236}">
                <a16:creationId xmlns:a16="http://schemas.microsoft.com/office/drawing/2014/main" id="{4C8466DE-270A-3576-E6FE-470AB09A20EC}"/>
              </a:ext>
            </a:extLst>
          </p:cNvPr>
          <p:cNvSpPr>
            <a:spLocks noGrp="1"/>
          </p:cNvSpPr>
          <p:nvPr>
            <p:ph type="dt" sz="half" idx="10"/>
          </p:nvPr>
        </p:nvSpPr>
        <p:spPr/>
        <p:txBody>
          <a:bodyPr/>
          <a:lstStyle/>
          <a:p>
            <a:fld id="{B6837ED8-77B1-4D92-8A4C-07939ECD182A}" type="datetime1">
              <a:rPr lang="nl-NL" noProof="0" smtClean="0"/>
              <a:t>22-6-2023</a:t>
            </a:fld>
            <a:endParaRPr lang="nl-NL" noProof="0" dirty="0"/>
          </a:p>
        </p:txBody>
      </p:sp>
      <p:sp>
        <p:nvSpPr>
          <p:cNvPr id="5" name="Tijdelijke aanduiding voor dianummer 4">
            <a:extLst>
              <a:ext uri="{FF2B5EF4-FFF2-40B4-BE49-F238E27FC236}">
                <a16:creationId xmlns:a16="http://schemas.microsoft.com/office/drawing/2014/main" id="{BB5EC370-B415-9BBD-E26D-13E92613A98A}"/>
              </a:ext>
            </a:extLst>
          </p:cNvPr>
          <p:cNvSpPr>
            <a:spLocks noGrp="1"/>
          </p:cNvSpPr>
          <p:nvPr>
            <p:ph type="sldNum" sz="quarter" idx="12"/>
          </p:nvPr>
        </p:nvSpPr>
        <p:spPr/>
        <p:txBody>
          <a:bodyPr/>
          <a:lstStyle/>
          <a:p>
            <a:fld id="{45B76B8B-DE07-48A4-9913-B57A52F2F853}" type="slidenum">
              <a:rPr lang="nl-NL" noProof="0" smtClean="0"/>
              <a:t>10</a:t>
            </a:fld>
            <a:endParaRPr lang="nl-NL" noProof="0"/>
          </a:p>
        </p:txBody>
      </p:sp>
      <p:pic>
        <p:nvPicPr>
          <p:cNvPr id="6" name="Afbeelding 5">
            <a:extLst>
              <a:ext uri="{FF2B5EF4-FFF2-40B4-BE49-F238E27FC236}">
                <a16:creationId xmlns:a16="http://schemas.microsoft.com/office/drawing/2014/main" id="{2B0CDE7F-6453-631F-CEBA-4FFA01389DBD}"/>
              </a:ext>
            </a:extLst>
          </p:cNvPr>
          <p:cNvPicPr>
            <a:picLocks noChangeAspect="1"/>
          </p:cNvPicPr>
          <p:nvPr/>
        </p:nvPicPr>
        <p:blipFill>
          <a:blip r:embed="rId2"/>
          <a:stretch>
            <a:fillRect/>
          </a:stretch>
        </p:blipFill>
        <p:spPr>
          <a:xfrm>
            <a:off x="10758652" y="5099815"/>
            <a:ext cx="1143000" cy="1009650"/>
          </a:xfrm>
          <a:prstGeom prst="rect">
            <a:avLst/>
          </a:prstGeom>
        </p:spPr>
      </p:pic>
      <p:pic>
        <p:nvPicPr>
          <p:cNvPr id="4098" name="Picture 2">
            <a:extLst>
              <a:ext uri="{FF2B5EF4-FFF2-40B4-BE49-F238E27FC236}">
                <a16:creationId xmlns:a16="http://schemas.microsoft.com/office/drawing/2014/main" id="{EF66A417-CA30-1430-8855-C5AF614FB1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015" y="4705920"/>
            <a:ext cx="895350" cy="161925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41FDAE8E-875D-C7CE-7540-59AF75DAC045}"/>
              </a:ext>
            </a:extLst>
          </p:cNvPr>
          <p:cNvSpPr txBox="1"/>
          <p:nvPr/>
        </p:nvSpPr>
        <p:spPr>
          <a:xfrm>
            <a:off x="406908" y="1457266"/>
            <a:ext cx="3902333" cy="2949525"/>
          </a:xfrm>
          <a:prstGeom prst="rect">
            <a:avLst/>
          </a:prstGeom>
          <a:noFill/>
        </p:spPr>
        <p:txBody>
          <a:bodyPr wrap="square">
            <a:spAutoFit/>
          </a:bodyPr>
          <a:lstStyle/>
          <a:p>
            <a:pPr>
              <a:lnSpc>
                <a:spcPct val="150000"/>
              </a:lnSpc>
            </a:pPr>
            <a:r>
              <a:rPr lang="nl-NL" dirty="0"/>
              <a:t>Inzicht in je eigen teamrol talenten en die van je collega’s, helpt om mensen vanuit talenten te laten samenwerken. Teamrollen maken de samenwerking makkelijker omdat je elkaar beter begrijpt en beter op elkaar ingespeeld bent.</a:t>
            </a:r>
          </a:p>
        </p:txBody>
      </p:sp>
      <p:sp>
        <p:nvSpPr>
          <p:cNvPr id="9" name="Tekstvak 8">
            <a:extLst>
              <a:ext uri="{FF2B5EF4-FFF2-40B4-BE49-F238E27FC236}">
                <a16:creationId xmlns:a16="http://schemas.microsoft.com/office/drawing/2014/main" id="{35239895-8706-8F25-23C1-8198110D8C41}"/>
              </a:ext>
            </a:extLst>
          </p:cNvPr>
          <p:cNvSpPr txBox="1"/>
          <p:nvPr/>
        </p:nvSpPr>
        <p:spPr>
          <a:xfrm>
            <a:off x="4506967" y="1406153"/>
            <a:ext cx="6418064" cy="5027017"/>
          </a:xfrm>
          <a:prstGeom prst="rect">
            <a:avLst/>
          </a:prstGeom>
          <a:noFill/>
        </p:spPr>
        <p:txBody>
          <a:bodyPr wrap="square" rtlCol="0">
            <a:spAutoFit/>
          </a:bodyPr>
          <a:lstStyle/>
          <a:p>
            <a:pPr>
              <a:lnSpc>
                <a:spcPct val="150000"/>
              </a:lnSpc>
            </a:pPr>
            <a:r>
              <a:rPr lang="nl-NL" b="1" dirty="0"/>
              <a:t> VASTLEGGEN </a:t>
            </a:r>
          </a:p>
          <a:p>
            <a:pPr>
              <a:lnSpc>
                <a:spcPct val="150000"/>
              </a:lnSpc>
            </a:pPr>
            <a:endParaRPr lang="nl-NL" dirty="0"/>
          </a:p>
          <a:p>
            <a:pPr marL="285750" indent="-285750">
              <a:lnSpc>
                <a:spcPct val="150000"/>
              </a:lnSpc>
              <a:buFont typeface="Arial" panose="020B0604020202020204" pitchFamily="34" charset="0"/>
              <a:buChar char="•"/>
            </a:pPr>
            <a:r>
              <a:rPr lang="nl-NL" dirty="0"/>
              <a:t>Pak de samenwerkingsovereenkomst erbij.</a:t>
            </a:r>
          </a:p>
          <a:p>
            <a:pPr>
              <a:lnSpc>
                <a:spcPct val="150000"/>
              </a:lnSpc>
            </a:pPr>
            <a:endParaRPr lang="nl-NL" dirty="0"/>
          </a:p>
          <a:p>
            <a:pPr marL="285750" indent="-285750">
              <a:lnSpc>
                <a:spcPct val="150000"/>
              </a:lnSpc>
              <a:buFont typeface="Arial" panose="020B0604020202020204" pitchFamily="34" charset="0"/>
              <a:buChar char="•"/>
            </a:pPr>
            <a:r>
              <a:rPr lang="nl-NL" dirty="0"/>
              <a:t>Welke afspraken ga je maken nu je veel meer weet over kwaliteiten, valkuilen van alle teamleden? </a:t>
            </a:r>
          </a:p>
          <a:p>
            <a:pPr marL="285750" indent="-285750">
              <a:lnSpc>
                <a:spcPct val="150000"/>
              </a:lnSpc>
              <a:buFont typeface="Arial" panose="020B0604020202020204" pitchFamily="34" charset="0"/>
              <a:buChar char="•"/>
            </a:pPr>
            <a:endParaRPr lang="nl-NL" dirty="0"/>
          </a:p>
          <a:p>
            <a:pPr marL="285750" indent="-285750">
              <a:lnSpc>
                <a:spcPct val="150000"/>
              </a:lnSpc>
              <a:buFont typeface="Arial" panose="020B0604020202020204" pitchFamily="34" charset="0"/>
              <a:buChar char="•"/>
            </a:pPr>
            <a:r>
              <a:rPr lang="nl-NL" dirty="0"/>
              <a:t>Wat spreek je als groep af?</a:t>
            </a:r>
          </a:p>
          <a:p>
            <a:pPr marL="285750" indent="-285750">
              <a:lnSpc>
                <a:spcPct val="150000"/>
              </a:lnSpc>
              <a:buFont typeface="Arial" panose="020B0604020202020204" pitchFamily="34" charset="0"/>
              <a:buChar char="•"/>
            </a:pPr>
            <a:endParaRPr lang="nl-NL" dirty="0"/>
          </a:p>
          <a:p>
            <a:pPr marL="285750" indent="-285750">
              <a:lnSpc>
                <a:spcPct val="150000"/>
              </a:lnSpc>
              <a:buFont typeface="Arial" panose="020B0604020202020204" pitchFamily="34" charset="0"/>
              <a:buChar char="•"/>
            </a:pPr>
            <a:r>
              <a:rPr lang="nl-NL" dirty="0"/>
              <a:t>Welk ontwikkelpunt heeft iedereen individueel? </a:t>
            </a:r>
          </a:p>
          <a:p>
            <a:pPr>
              <a:lnSpc>
                <a:spcPct val="150000"/>
              </a:lnSpc>
            </a:pPr>
            <a:endParaRPr lang="nl-NL" dirty="0"/>
          </a:p>
          <a:p>
            <a:pPr>
              <a:lnSpc>
                <a:spcPct val="150000"/>
              </a:lnSpc>
            </a:pPr>
            <a:endParaRPr lang="nl-NL" dirty="0"/>
          </a:p>
        </p:txBody>
      </p:sp>
    </p:spTree>
    <p:extLst>
      <p:ext uri="{BB962C8B-B14F-4D97-AF65-F5344CB8AC3E}">
        <p14:creationId xmlns:p14="http://schemas.microsoft.com/office/powerpoint/2010/main" val="74840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08270219-7816-1876-D1A0-38DD107454DF}"/>
              </a:ext>
            </a:extLst>
          </p:cNvPr>
          <p:cNvSpPr>
            <a:spLocks noGrp="1"/>
          </p:cNvSpPr>
          <p:nvPr>
            <p:ph type="sldNum" sz="quarter" idx="12"/>
          </p:nvPr>
        </p:nvSpPr>
        <p:spPr/>
        <p:txBody>
          <a:bodyPr/>
          <a:lstStyle/>
          <a:p>
            <a:fld id="{45B76B8B-DE07-48A4-9913-B57A52F2F853}" type="slidenum">
              <a:rPr lang="nl-NL" noProof="0" smtClean="0"/>
              <a:pPr/>
              <a:t>11</a:t>
            </a:fld>
            <a:endParaRPr lang="nl-NL" noProof="0"/>
          </a:p>
        </p:txBody>
      </p:sp>
      <p:sp>
        <p:nvSpPr>
          <p:cNvPr id="5" name="Titel 4">
            <a:extLst>
              <a:ext uri="{FF2B5EF4-FFF2-40B4-BE49-F238E27FC236}">
                <a16:creationId xmlns:a16="http://schemas.microsoft.com/office/drawing/2014/main" id="{38D0B3C4-9F72-E5BD-9575-3DAB1061D4EA}"/>
              </a:ext>
            </a:extLst>
          </p:cNvPr>
          <p:cNvSpPr>
            <a:spLocks noGrp="1"/>
          </p:cNvSpPr>
          <p:nvPr>
            <p:ph type="ctrTitle"/>
          </p:nvPr>
        </p:nvSpPr>
        <p:spPr>
          <a:xfrm>
            <a:off x="370800" y="4063328"/>
            <a:ext cx="8676000" cy="2171113"/>
          </a:xfrm>
        </p:spPr>
        <p:txBody>
          <a:bodyPr/>
          <a:lstStyle/>
          <a:p>
            <a:r>
              <a:rPr lang="nl-NL" sz="4800" dirty="0"/>
              <a:t>Bedankt voor de aandacht!</a:t>
            </a:r>
          </a:p>
        </p:txBody>
      </p:sp>
      <p:sp>
        <p:nvSpPr>
          <p:cNvPr id="6" name="Titel 4">
            <a:extLst>
              <a:ext uri="{FF2B5EF4-FFF2-40B4-BE49-F238E27FC236}">
                <a16:creationId xmlns:a16="http://schemas.microsoft.com/office/drawing/2014/main" id="{45899A24-C998-26FE-497D-25BEB20F6283}"/>
              </a:ext>
            </a:extLst>
          </p:cNvPr>
          <p:cNvSpPr txBox="1">
            <a:spLocks/>
          </p:cNvSpPr>
          <p:nvPr/>
        </p:nvSpPr>
        <p:spPr>
          <a:xfrm>
            <a:off x="370800" y="896450"/>
            <a:ext cx="8676000" cy="2171113"/>
          </a:xfrm>
          <a:prstGeom prst="rect">
            <a:avLst/>
          </a:prstGeom>
        </p:spPr>
        <p:txBody>
          <a:bodyPr vert="horz" lIns="0" tIns="36000" rIns="0" bIns="0" rtlCol="0" anchor="b" anchorCtr="0">
            <a:noAutofit/>
          </a:bodyPr>
          <a:lstStyle>
            <a:lvl1pPr algn="l" defTabSz="914400" rtl="0" eaLnBrk="1" latinLnBrk="0" hangingPunct="1">
              <a:lnSpc>
                <a:spcPct val="85000"/>
              </a:lnSpc>
              <a:spcBef>
                <a:spcPct val="0"/>
              </a:spcBef>
              <a:buNone/>
              <a:defRPr sz="5100" b="1" kern="1200" spc="-150" baseline="0">
                <a:solidFill>
                  <a:schemeClr val="accent1"/>
                </a:solidFill>
                <a:latin typeface="+mj-lt"/>
                <a:ea typeface="+mj-ea"/>
                <a:cs typeface="+mj-cs"/>
              </a:defRPr>
            </a:lvl1pPr>
          </a:lstStyle>
          <a:p>
            <a:r>
              <a:rPr lang="nl-NL" dirty="0"/>
              <a:t>Vragen? </a:t>
            </a:r>
          </a:p>
        </p:txBody>
      </p:sp>
    </p:spTree>
    <p:extLst>
      <p:ext uri="{BB962C8B-B14F-4D97-AF65-F5344CB8AC3E}">
        <p14:creationId xmlns:p14="http://schemas.microsoft.com/office/powerpoint/2010/main" val="415692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772EB7-0071-FFD9-7BBE-40238AC7791E}"/>
              </a:ext>
            </a:extLst>
          </p:cNvPr>
          <p:cNvSpPr>
            <a:spLocks noGrp="1"/>
          </p:cNvSpPr>
          <p:nvPr>
            <p:ph type="title"/>
          </p:nvPr>
        </p:nvSpPr>
        <p:spPr/>
        <p:txBody>
          <a:bodyPr/>
          <a:lstStyle/>
          <a:p>
            <a:r>
              <a:rPr lang="nl-NL" dirty="0"/>
              <a:t>Inhoud presentatie</a:t>
            </a:r>
          </a:p>
        </p:txBody>
      </p:sp>
      <p:sp>
        <p:nvSpPr>
          <p:cNvPr id="3" name="Tijdelijke aanduiding voor datum 2">
            <a:extLst>
              <a:ext uri="{FF2B5EF4-FFF2-40B4-BE49-F238E27FC236}">
                <a16:creationId xmlns:a16="http://schemas.microsoft.com/office/drawing/2014/main" id="{5181FCE9-7F7C-8B00-09E9-20AC084C247A}"/>
              </a:ext>
            </a:extLst>
          </p:cNvPr>
          <p:cNvSpPr>
            <a:spLocks noGrp="1"/>
          </p:cNvSpPr>
          <p:nvPr>
            <p:ph type="dt" sz="half" idx="10"/>
          </p:nvPr>
        </p:nvSpPr>
        <p:spPr/>
        <p:txBody>
          <a:bodyPr/>
          <a:lstStyle/>
          <a:p>
            <a:fld id="{B6837ED8-77B1-4D92-8A4C-07939ECD182A}" type="datetime1">
              <a:rPr lang="nl-NL" noProof="0" smtClean="0"/>
              <a:t>22-6-2023</a:t>
            </a:fld>
            <a:endParaRPr lang="nl-NL" noProof="0"/>
          </a:p>
        </p:txBody>
      </p:sp>
      <p:sp>
        <p:nvSpPr>
          <p:cNvPr id="5" name="Tijdelijke aanduiding voor dianummer 4">
            <a:extLst>
              <a:ext uri="{FF2B5EF4-FFF2-40B4-BE49-F238E27FC236}">
                <a16:creationId xmlns:a16="http://schemas.microsoft.com/office/drawing/2014/main" id="{BB38C86B-6CC7-AF54-EEA0-5BFEB6079902}"/>
              </a:ext>
            </a:extLst>
          </p:cNvPr>
          <p:cNvSpPr>
            <a:spLocks noGrp="1"/>
          </p:cNvSpPr>
          <p:nvPr>
            <p:ph type="sldNum" sz="quarter" idx="12"/>
          </p:nvPr>
        </p:nvSpPr>
        <p:spPr/>
        <p:txBody>
          <a:bodyPr/>
          <a:lstStyle/>
          <a:p>
            <a:fld id="{45B76B8B-DE07-48A4-9913-B57A52F2F853}" type="slidenum">
              <a:rPr lang="nl-NL" noProof="0" smtClean="0"/>
              <a:t>2</a:t>
            </a:fld>
            <a:endParaRPr lang="nl-NL" noProof="0"/>
          </a:p>
        </p:txBody>
      </p:sp>
      <p:sp>
        <p:nvSpPr>
          <p:cNvPr id="6" name="Tekstvak 5">
            <a:extLst>
              <a:ext uri="{FF2B5EF4-FFF2-40B4-BE49-F238E27FC236}">
                <a16:creationId xmlns:a16="http://schemas.microsoft.com/office/drawing/2014/main" id="{3F3ABFF5-7BF6-0566-2D09-E07E3A6CD277}"/>
              </a:ext>
            </a:extLst>
          </p:cNvPr>
          <p:cNvSpPr txBox="1"/>
          <p:nvPr/>
        </p:nvSpPr>
        <p:spPr>
          <a:xfrm>
            <a:off x="557048" y="1629103"/>
            <a:ext cx="8124497" cy="1200329"/>
          </a:xfrm>
          <a:prstGeom prst="rect">
            <a:avLst/>
          </a:prstGeom>
          <a:noFill/>
        </p:spPr>
        <p:txBody>
          <a:bodyPr wrap="square" rtlCol="0">
            <a:spAutoFit/>
          </a:bodyPr>
          <a:lstStyle/>
          <a:p>
            <a:pPr marL="342900" indent="-342900">
              <a:buAutoNum type="arabicPeriod"/>
            </a:pPr>
            <a:r>
              <a:rPr lang="nl-NL" dirty="0"/>
              <a:t>Uitleg over de teamrollen van Belbin </a:t>
            </a:r>
          </a:p>
          <a:p>
            <a:pPr marL="342900" indent="-342900">
              <a:buAutoNum type="arabicPeriod"/>
            </a:pPr>
            <a:r>
              <a:rPr lang="nl-NL" dirty="0"/>
              <a:t>Welke teamrol pak jij? </a:t>
            </a:r>
          </a:p>
          <a:p>
            <a:pPr marL="342900" indent="-342900">
              <a:buAutoNum type="arabicPeriod"/>
            </a:pPr>
            <a:r>
              <a:rPr lang="nl-NL" dirty="0"/>
              <a:t>Wat betekent dat? </a:t>
            </a:r>
          </a:p>
          <a:p>
            <a:pPr marL="342900" indent="-342900">
              <a:buAutoNum type="arabicPeriod"/>
            </a:pPr>
            <a:r>
              <a:rPr lang="nl-NL" dirty="0"/>
              <a:t>Hoe maken jullie als groep gebruik van deze informatie? </a:t>
            </a:r>
          </a:p>
        </p:txBody>
      </p:sp>
    </p:spTree>
    <p:extLst>
      <p:ext uri="{BB962C8B-B14F-4D97-AF65-F5344CB8AC3E}">
        <p14:creationId xmlns:p14="http://schemas.microsoft.com/office/powerpoint/2010/main" val="2044722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09F20-5B78-4F9C-8E9E-83F460AC3060}"/>
              </a:ext>
            </a:extLst>
          </p:cNvPr>
          <p:cNvSpPr>
            <a:spLocks noGrp="1"/>
          </p:cNvSpPr>
          <p:nvPr>
            <p:ph type="title"/>
          </p:nvPr>
        </p:nvSpPr>
        <p:spPr>
          <a:xfrm>
            <a:off x="371476" y="316830"/>
            <a:ext cx="10108030" cy="1160403"/>
          </a:xfrm>
        </p:spPr>
        <p:txBody>
          <a:bodyPr/>
          <a:lstStyle/>
          <a:p>
            <a:r>
              <a:rPr lang="nl-NL" dirty="0"/>
              <a:t>Talenten van de teamrollen</a:t>
            </a:r>
          </a:p>
        </p:txBody>
      </p:sp>
      <p:sp>
        <p:nvSpPr>
          <p:cNvPr id="4" name="Tijdelijke aanduiding voor datum 3">
            <a:extLst>
              <a:ext uri="{FF2B5EF4-FFF2-40B4-BE49-F238E27FC236}">
                <a16:creationId xmlns:a16="http://schemas.microsoft.com/office/drawing/2014/main" id="{8A505E56-B9C0-4047-B6E1-A272F6E1646E}"/>
              </a:ext>
            </a:extLst>
          </p:cNvPr>
          <p:cNvSpPr>
            <a:spLocks noGrp="1"/>
          </p:cNvSpPr>
          <p:nvPr>
            <p:ph type="dt" sz="half" idx="10"/>
          </p:nvPr>
        </p:nvSpPr>
        <p:spPr/>
        <p:txBody>
          <a:bodyPr/>
          <a:lstStyle/>
          <a:p>
            <a:r>
              <a:rPr lang="nl-NL" noProof="0"/>
              <a:t>4-3-2021</a:t>
            </a:r>
          </a:p>
        </p:txBody>
      </p:sp>
      <p:sp>
        <p:nvSpPr>
          <p:cNvPr id="6" name="Tijdelijke aanduiding voor dianummer 5">
            <a:extLst>
              <a:ext uri="{FF2B5EF4-FFF2-40B4-BE49-F238E27FC236}">
                <a16:creationId xmlns:a16="http://schemas.microsoft.com/office/drawing/2014/main" id="{353D2453-CB25-4076-98F3-FE55ECA3F9E9}"/>
              </a:ext>
            </a:extLst>
          </p:cNvPr>
          <p:cNvSpPr>
            <a:spLocks noGrp="1"/>
          </p:cNvSpPr>
          <p:nvPr>
            <p:ph type="sldNum" sz="quarter" idx="12"/>
          </p:nvPr>
        </p:nvSpPr>
        <p:spPr/>
        <p:txBody>
          <a:bodyPr/>
          <a:lstStyle/>
          <a:p>
            <a:fld id="{45B76B8B-DE07-48A4-9913-B57A52F2F853}" type="slidenum">
              <a:rPr lang="nl-NL" noProof="0" smtClean="0"/>
              <a:t>3</a:t>
            </a:fld>
            <a:endParaRPr lang="nl-NL" noProof="0"/>
          </a:p>
        </p:txBody>
      </p:sp>
      <p:sp>
        <p:nvSpPr>
          <p:cNvPr id="10" name="Tekstvak 9">
            <a:extLst>
              <a:ext uri="{FF2B5EF4-FFF2-40B4-BE49-F238E27FC236}">
                <a16:creationId xmlns:a16="http://schemas.microsoft.com/office/drawing/2014/main" id="{D42CDDC9-F6CE-63D6-5A45-D3ED2A877AC5}"/>
              </a:ext>
            </a:extLst>
          </p:cNvPr>
          <p:cNvSpPr txBox="1"/>
          <p:nvPr/>
        </p:nvSpPr>
        <p:spPr>
          <a:xfrm>
            <a:off x="371476" y="1731676"/>
            <a:ext cx="10622345" cy="2811026"/>
          </a:xfrm>
          <a:prstGeom prst="rect">
            <a:avLst/>
          </a:prstGeom>
          <a:noFill/>
        </p:spPr>
        <p:txBody>
          <a:bodyPr wrap="square">
            <a:spAutoFit/>
          </a:bodyPr>
          <a:lstStyle/>
          <a:p>
            <a:r>
              <a:rPr lang="nl-NL" b="1" dirty="0"/>
              <a:t>De 9 Teamrollen van Belbin</a:t>
            </a:r>
          </a:p>
          <a:p>
            <a:pPr>
              <a:lnSpc>
                <a:spcPct val="150000"/>
              </a:lnSpc>
            </a:pPr>
            <a:r>
              <a:rPr lang="nl-NL" dirty="0"/>
              <a:t>Inzicht in talenten van jezelf en je collega’s, en het optimaal inzetten ervan, is essentieel voor een succesvolle samenwerking! De teamrollen van Belbin beschrijven het gedrag dat we kunnen herkennen wanneer wij samenwerken met anderen. En de daaraan gekoppelde talenten en onlosmakelijk verbonden valkuilen. Elke teamrol is eigenlijk een strategie in het omgaan met het werk en met collega’s. Anders gezegd: een favoriete samenwerkingsstijl die te zien is door met anderen samen te werken. </a:t>
            </a:r>
          </a:p>
        </p:txBody>
      </p:sp>
      <p:sp>
        <p:nvSpPr>
          <p:cNvPr id="12" name="Tekstvak 11">
            <a:extLst>
              <a:ext uri="{FF2B5EF4-FFF2-40B4-BE49-F238E27FC236}">
                <a16:creationId xmlns:a16="http://schemas.microsoft.com/office/drawing/2014/main" id="{EC6C20A7-C354-EC80-231F-9A00C801626E}"/>
              </a:ext>
            </a:extLst>
          </p:cNvPr>
          <p:cNvSpPr txBox="1"/>
          <p:nvPr/>
        </p:nvSpPr>
        <p:spPr>
          <a:xfrm>
            <a:off x="449462" y="5583648"/>
            <a:ext cx="9952058" cy="369332"/>
          </a:xfrm>
          <a:prstGeom prst="rect">
            <a:avLst/>
          </a:prstGeom>
          <a:noFill/>
        </p:spPr>
        <p:txBody>
          <a:bodyPr wrap="square">
            <a:spAutoFit/>
          </a:bodyPr>
          <a:lstStyle/>
          <a:p>
            <a:r>
              <a:rPr lang="nl-NL" dirty="0">
                <a:hlinkClick r:id="rId2"/>
              </a:rPr>
              <a:t>De 9 Teamrollen van Belbin - Talenten &amp; valkuilen (werkenmetteamrollen.nl)</a:t>
            </a:r>
            <a:endParaRPr lang="nl-NL" dirty="0"/>
          </a:p>
        </p:txBody>
      </p:sp>
      <p:pic>
        <p:nvPicPr>
          <p:cNvPr id="2050" name="Picture 2">
            <a:extLst>
              <a:ext uri="{FF2B5EF4-FFF2-40B4-BE49-F238E27FC236}">
                <a16:creationId xmlns:a16="http://schemas.microsoft.com/office/drawing/2014/main" id="{4361FB02-C33A-7206-E71B-7BCF5423A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9962" y="4710036"/>
            <a:ext cx="11430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589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8A505E56-B9C0-4047-B6E1-A272F6E1646E}"/>
              </a:ext>
            </a:extLst>
          </p:cNvPr>
          <p:cNvSpPr>
            <a:spLocks noGrp="1"/>
          </p:cNvSpPr>
          <p:nvPr>
            <p:ph type="dt" sz="half" idx="10"/>
          </p:nvPr>
        </p:nvSpPr>
        <p:spPr/>
        <p:txBody>
          <a:bodyPr/>
          <a:lstStyle/>
          <a:p>
            <a:r>
              <a:rPr lang="nl-NL" noProof="0"/>
              <a:t>4-3-2021</a:t>
            </a:r>
          </a:p>
        </p:txBody>
      </p:sp>
      <p:sp>
        <p:nvSpPr>
          <p:cNvPr id="6" name="Tijdelijke aanduiding voor dianummer 5">
            <a:extLst>
              <a:ext uri="{FF2B5EF4-FFF2-40B4-BE49-F238E27FC236}">
                <a16:creationId xmlns:a16="http://schemas.microsoft.com/office/drawing/2014/main" id="{353D2453-CB25-4076-98F3-FE55ECA3F9E9}"/>
              </a:ext>
            </a:extLst>
          </p:cNvPr>
          <p:cNvSpPr>
            <a:spLocks noGrp="1"/>
          </p:cNvSpPr>
          <p:nvPr>
            <p:ph type="sldNum" sz="quarter" idx="12"/>
          </p:nvPr>
        </p:nvSpPr>
        <p:spPr/>
        <p:txBody>
          <a:bodyPr/>
          <a:lstStyle/>
          <a:p>
            <a:fld id="{45B76B8B-DE07-48A4-9913-B57A52F2F853}" type="slidenum">
              <a:rPr lang="nl-NL" noProof="0" smtClean="0"/>
              <a:t>4</a:t>
            </a:fld>
            <a:endParaRPr lang="nl-NL" noProof="0"/>
          </a:p>
        </p:txBody>
      </p:sp>
      <p:sp>
        <p:nvSpPr>
          <p:cNvPr id="3" name="Tekstvak 2">
            <a:extLst>
              <a:ext uri="{FF2B5EF4-FFF2-40B4-BE49-F238E27FC236}">
                <a16:creationId xmlns:a16="http://schemas.microsoft.com/office/drawing/2014/main" id="{7960AA63-D2A7-D496-6952-2E126F497228}"/>
              </a:ext>
            </a:extLst>
          </p:cNvPr>
          <p:cNvSpPr txBox="1"/>
          <p:nvPr/>
        </p:nvSpPr>
        <p:spPr>
          <a:xfrm>
            <a:off x="371476" y="792905"/>
            <a:ext cx="10454178" cy="923330"/>
          </a:xfrm>
          <a:prstGeom prst="rect">
            <a:avLst/>
          </a:prstGeom>
          <a:noFill/>
        </p:spPr>
        <p:txBody>
          <a:bodyPr wrap="square">
            <a:spAutoFit/>
          </a:bodyPr>
          <a:lstStyle/>
          <a:p>
            <a:r>
              <a:rPr lang="nl-NL" dirty="0"/>
              <a:t>Een handige manier om de teamrollen snel in de vingers te krijgen, is door te kijken naar de wijze waarop wij de werkelijkheid om ons heen zien. Daarin is een vierdeling waaraan de teamrollen makkelijk zijn te koppelen.</a:t>
            </a:r>
          </a:p>
        </p:txBody>
      </p:sp>
      <p:sp>
        <p:nvSpPr>
          <p:cNvPr id="9" name="Tekstvak 8">
            <a:extLst>
              <a:ext uri="{FF2B5EF4-FFF2-40B4-BE49-F238E27FC236}">
                <a16:creationId xmlns:a16="http://schemas.microsoft.com/office/drawing/2014/main" id="{34017067-06C0-559A-5D09-9960C5B0A4DB}"/>
              </a:ext>
            </a:extLst>
          </p:cNvPr>
          <p:cNvSpPr txBox="1"/>
          <p:nvPr/>
        </p:nvSpPr>
        <p:spPr>
          <a:xfrm>
            <a:off x="527448" y="2375383"/>
            <a:ext cx="6096000" cy="1708160"/>
          </a:xfrm>
          <a:prstGeom prst="rect">
            <a:avLst/>
          </a:prstGeom>
          <a:noFill/>
        </p:spPr>
        <p:txBody>
          <a:bodyPr wrap="square">
            <a:spAutoFit/>
          </a:bodyPr>
          <a:lstStyle/>
          <a:p>
            <a:pPr algn="l">
              <a:lnSpc>
                <a:spcPct val="150000"/>
              </a:lnSpc>
              <a:buFont typeface="Arial" panose="020B0604020202020204" pitchFamily="34" charset="0"/>
              <a:buChar char="•"/>
            </a:pPr>
            <a:r>
              <a:rPr lang="nl-NL" b="1" i="0" dirty="0">
                <a:solidFill>
                  <a:srgbClr val="3C4858"/>
                </a:solidFill>
                <a:effectLst/>
                <a:latin typeface="Roboto" panose="02000000000000000000" pitchFamily="2" charset="0"/>
              </a:rPr>
              <a:t>Doen &gt; </a:t>
            </a:r>
            <a:r>
              <a:rPr lang="nl-NL" b="0" i="0" dirty="0">
                <a:solidFill>
                  <a:srgbClr val="3C4858"/>
                </a:solidFill>
                <a:effectLst/>
                <a:latin typeface="Roboto" panose="02000000000000000000" pitchFamily="2" charset="0"/>
              </a:rPr>
              <a:t>Bedrijfsman en Brononderzoeker</a:t>
            </a:r>
          </a:p>
          <a:p>
            <a:pPr algn="l">
              <a:lnSpc>
                <a:spcPct val="150000"/>
              </a:lnSpc>
              <a:buFont typeface="Arial" panose="020B0604020202020204" pitchFamily="34" charset="0"/>
              <a:buChar char="•"/>
            </a:pPr>
            <a:r>
              <a:rPr lang="nl-NL" b="1" i="0" dirty="0">
                <a:solidFill>
                  <a:srgbClr val="3C4858"/>
                </a:solidFill>
                <a:effectLst/>
                <a:latin typeface="Roboto" panose="02000000000000000000" pitchFamily="2" charset="0"/>
              </a:rPr>
              <a:t>Denken &gt;  </a:t>
            </a:r>
            <a:r>
              <a:rPr lang="nl-NL" b="0" i="0" dirty="0">
                <a:solidFill>
                  <a:srgbClr val="3C4858"/>
                </a:solidFill>
                <a:effectLst/>
                <a:latin typeface="Roboto" panose="02000000000000000000" pitchFamily="2" charset="0"/>
              </a:rPr>
              <a:t>Plant en Monitor</a:t>
            </a:r>
          </a:p>
          <a:p>
            <a:pPr algn="l">
              <a:lnSpc>
                <a:spcPct val="150000"/>
              </a:lnSpc>
              <a:buFont typeface="Arial" panose="020B0604020202020204" pitchFamily="34" charset="0"/>
              <a:buChar char="•"/>
            </a:pPr>
            <a:r>
              <a:rPr lang="nl-NL" b="1" i="0" dirty="0">
                <a:solidFill>
                  <a:srgbClr val="3C4858"/>
                </a:solidFill>
                <a:effectLst/>
                <a:latin typeface="Roboto" panose="02000000000000000000" pitchFamily="2" charset="0"/>
              </a:rPr>
              <a:t>Willen &gt; </a:t>
            </a:r>
            <a:r>
              <a:rPr lang="nl-NL" b="0" i="0" dirty="0">
                <a:solidFill>
                  <a:srgbClr val="3C4858"/>
                </a:solidFill>
                <a:effectLst/>
                <a:latin typeface="Roboto" panose="02000000000000000000" pitchFamily="2" charset="0"/>
              </a:rPr>
              <a:t>Vormer en Voorzitter</a:t>
            </a:r>
          </a:p>
          <a:p>
            <a:pPr algn="l">
              <a:lnSpc>
                <a:spcPct val="150000"/>
              </a:lnSpc>
              <a:buFont typeface="Arial" panose="020B0604020202020204" pitchFamily="34" charset="0"/>
              <a:buChar char="•"/>
            </a:pPr>
            <a:r>
              <a:rPr lang="nl-NL" b="1" i="0" dirty="0">
                <a:solidFill>
                  <a:srgbClr val="3C4858"/>
                </a:solidFill>
                <a:effectLst/>
                <a:latin typeface="Roboto" panose="02000000000000000000" pitchFamily="2" charset="0"/>
              </a:rPr>
              <a:t>Voelen &gt; </a:t>
            </a:r>
            <a:r>
              <a:rPr lang="nl-NL" b="0" i="0" dirty="0">
                <a:solidFill>
                  <a:srgbClr val="3C4858"/>
                </a:solidFill>
                <a:effectLst/>
                <a:latin typeface="Roboto" panose="02000000000000000000" pitchFamily="2" charset="0"/>
              </a:rPr>
              <a:t>Zorgdrager en Groepswerker</a:t>
            </a:r>
          </a:p>
        </p:txBody>
      </p:sp>
      <p:sp>
        <p:nvSpPr>
          <p:cNvPr id="11" name="Tekstvak 10">
            <a:extLst>
              <a:ext uri="{FF2B5EF4-FFF2-40B4-BE49-F238E27FC236}">
                <a16:creationId xmlns:a16="http://schemas.microsoft.com/office/drawing/2014/main" id="{FCA44504-D1C8-1FAB-B11C-32768210ACF2}"/>
              </a:ext>
            </a:extLst>
          </p:cNvPr>
          <p:cNvSpPr txBox="1"/>
          <p:nvPr/>
        </p:nvSpPr>
        <p:spPr>
          <a:xfrm>
            <a:off x="6565116" y="2134284"/>
            <a:ext cx="4908331" cy="1477328"/>
          </a:xfrm>
          <a:prstGeom prst="rect">
            <a:avLst/>
          </a:prstGeom>
          <a:solidFill>
            <a:schemeClr val="accent6"/>
          </a:solidFill>
        </p:spPr>
        <p:txBody>
          <a:bodyPr wrap="square">
            <a:spAutoFit/>
          </a:bodyPr>
          <a:lstStyle/>
          <a:p>
            <a:r>
              <a:rPr lang="nl-NL" dirty="0">
                <a:latin typeface="Cavolini" panose="03000502040302020204" pitchFamily="66" charset="0"/>
                <a:cs typeface="Cavolini" panose="03000502040302020204" pitchFamily="66" charset="0"/>
              </a:rPr>
              <a:t>De Bedrijfsman is de praktische figuur en organisator van het team. Nuchter, ordelijk en taakgericht als hij is, weet u zich verzekerd van een harde werker. </a:t>
            </a:r>
          </a:p>
        </p:txBody>
      </p:sp>
      <p:sp>
        <p:nvSpPr>
          <p:cNvPr id="13" name="Tekstvak 12">
            <a:extLst>
              <a:ext uri="{FF2B5EF4-FFF2-40B4-BE49-F238E27FC236}">
                <a16:creationId xmlns:a16="http://schemas.microsoft.com/office/drawing/2014/main" id="{06E139F4-A069-AE8B-A6DE-2EF59A568991}"/>
              </a:ext>
            </a:extLst>
          </p:cNvPr>
          <p:cNvSpPr txBox="1"/>
          <p:nvPr/>
        </p:nvSpPr>
        <p:spPr>
          <a:xfrm>
            <a:off x="706239" y="4894007"/>
            <a:ext cx="3436635" cy="1477328"/>
          </a:xfrm>
          <a:prstGeom prst="rect">
            <a:avLst/>
          </a:prstGeom>
          <a:solidFill>
            <a:schemeClr val="accent1"/>
          </a:solidFill>
        </p:spPr>
        <p:txBody>
          <a:bodyPr wrap="square">
            <a:spAutoFit/>
          </a:bodyPr>
          <a:lstStyle/>
          <a:p>
            <a:r>
              <a:rPr lang="nl-NL" dirty="0">
                <a:latin typeface="Bell MT" panose="02020503060305020303" pitchFamily="18" charset="0"/>
              </a:rPr>
              <a:t>De Voorzitter is de natuurlijke coördinator van het team, die de procedure aangeeft, bedoelingen verheldert en samenvat wat iedereen wil.</a:t>
            </a:r>
          </a:p>
        </p:txBody>
      </p:sp>
      <p:sp>
        <p:nvSpPr>
          <p:cNvPr id="15" name="Tekstvak 14">
            <a:extLst>
              <a:ext uri="{FF2B5EF4-FFF2-40B4-BE49-F238E27FC236}">
                <a16:creationId xmlns:a16="http://schemas.microsoft.com/office/drawing/2014/main" id="{B65C5C10-8102-F374-B2F9-A84E5D17787B}"/>
              </a:ext>
            </a:extLst>
          </p:cNvPr>
          <p:cNvSpPr txBox="1"/>
          <p:nvPr/>
        </p:nvSpPr>
        <p:spPr>
          <a:xfrm>
            <a:off x="4729653" y="4617009"/>
            <a:ext cx="3143999" cy="1754326"/>
          </a:xfrm>
          <a:prstGeom prst="rect">
            <a:avLst/>
          </a:prstGeom>
          <a:solidFill>
            <a:schemeClr val="accent4"/>
          </a:solidFill>
        </p:spPr>
        <p:txBody>
          <a:bodyPr wrap="square">
            <a:spAutoFit/>
          </a:bodyPr>
          <a:lstStyle/>
          <a:p>
            <a:r>
              <a:rPr lang="nl-NL" dirty="0">
                <a:latin typeface="Eras Light ITC" panose="020B0402030504020804" pitchFamily="34" charset="0"/>
              </a:rPr>
              <a:t>De Groepswerker is het meest gevoelige lid van het team: behulpzaam, meegaand en sterk gericht op het creëren van sfeer en een gevoel van saamhorigheid</a:t>
            </a:r>
            <a:r>
              <a:rPr lang="nl-NL" dirty="0"/>
              <a:t>. </a:t>
            </a:r>
          </a:p>
        </p:txBody>
      </p:sp>
      <p:sp>
        <p:nvSpPr>
          <p:cNvPr id="17" name="Tekstvak 16">
            <a:extLst>
              <a:ext uri="{FF2B5EF4-FFF2-40B4-BE49-F238E27FC236}">
                <a16:creationId xmlns:a16="http://schemas.microsoft.com/office/drawing/2014/main" id="{6F21391D-F8E9-EC6B-D080-A1B9C379DD18}"/>
              </a:ext>
            </a:extLst>
          </p:cNvPr>
          <p:cNvSpPr txBox="1"/>
          <p:nvPr/>
        </p:nvSpPr>
        <p:spPr>
          <a:xfrm>
            <a:off x="8329448" y="4063011"/>
            <a:ext cx="3143999" cy="2308324"/>
          </a:xfrm>
          <a:prstGeom prst="rect">
            <a:avLst/>
          </a:prstGeom>
          <a:solidFill>
            <a:schemeClr val="accent3"/>
          </a:solidFill>
        </p:spPr>
        <p:txBody>
          <a:bodyPr wrap="square">
            <a:spAutoFit/>
          </a:bodyPr>
          <a:lstStyle/>
          <a:p>
            <a:r>
              <a:rPr lang="nl-NL" dirty="0">
                <a:latin typeface="Yu Gothic" panose="020B0400000000000000" pitchFamily="34" charset="-128"/>
                <a:ea typeface="Yu Gothic" panose="020B0400000000000000" pitchFamily="34" charset="-128"/>
              </a:rPr>
              <a:t>De Specialist is de stille eenling, die zich in een team eigenlijk niet thuis voelt. Hij weet vaak heel veel van heel weinig en kan een deskundige bijdrage leveren op een bijzonder gebied.</a:t>
            </a:r>
          </a:p>
        </p:txBody>
      </p:sp>
      <p:pic>
        <p:nvPicPr>
          <p:cNvPr id="1028" name="Picture 4">
            <a:extLst>
              <a:ext uri="{FF2B5EF4-FFF2-40B4-BE49-F238E27FC236}">
                <a16:creationId xmlns:a16="http://schemas.microsoft.com/office/drawing/2014/main" id="{5276729E-913B-445D-83C6-145C80A916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9653" y="3500329"/>
            <a:ext cx="1143000"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23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8A505E56-B9C0-4047-B6E1-A272F6E1646E}"/>
              </a:ext>
            </a:extLst>
          </p:cNvPr>
          <p:cNvSpPr>
            <a:spLocks noGrp="1"/>
          </p:cNvSpPr>
          <p:nvPr>
            <p:ph type="dt" sz="half" idx="10"/>
          </p:nvPr>
        </p:nvSpPr>
        <p:spPr/>
        <p:txBody>
          <a:bodyPr/>
          <a:lstStyle/>
          <a:p>
            <a:r>
              <a:rPr lang="nl-NL" noProof="0" dirty="0"/>
              <a:t>4-3-2021</a:t>
            </a:r>
          </a:p>
        </p:txBody>
      </p:sp>
      <p:sp>
        <p:nvSpPr>
          <p:cNvPr id="6" name="Tijdelijke aanduiding voor dianummer 5">
            <a:extLst>
              <a:ext uri="{FF2B5EF4-FFF2-40B4-BE49-F238E27FC236}">
                <a16:creationId xmlns:a16="http://schemas.microsoft.com/office/drawing/2014/main" id="{353D2453-CB25-4076-98F3-FE55ECA3F9E9}"/>
              </a:ext>
            </a:extLst>
          </p:cNvPr>
          <p:cNvSpPr>
            <a:spLocks noGrp="1"/>
          </p:cNvSpPr>
          <p:nvPr>
            <p:ph type="sldNum" sz="quarter" idx="12"/>
          </p:nvPr>
        </p:nvSpPr>
        <p:spPr/>
        <p:txBody>
          <a:bodyPr/>
          <a:lstStyle/>
          <a:p>
            <a:fld id="{45B76B8B-DE07-48A4-9913-B57A52F2F853}" type="slidenum">
              <a:rPr lang="nl-NL" noProof="0" smtClean="0"/>
              <a:t>5</a:t>
            </a:fld>
            <a:endParaRPr lang="nl-NL" noProof="0"/>
          </a:p>
        </p:txBody>
      </p:sp>
      <p:pic>
        <p:nvPicPr>
          <p:cNvPr id="5" name="Afbeelding 4">
            <a:extLst>
              <a:ext uri="{FF2B5EF4-FFF2-40B4-BE49-F238E27FC236}">
                <a16:creationId xmlns:a16="http://schemas.microsoft.com/office/drawing/2014/main" id="{3D186B38-2C7F-18B9-F8F8-0BEC054776DB}"/>
              </a:ext>
            </a:extLst>
          </p:cNvPr>
          <p:cNvPicPr>
            <a:picLocks noChangeAspect="1"/>
          </p:cNvPicPr>
          <p:nvPr/>
        </p:nvPicPr>
        <p:blipFill rotWithShape="1">
          <a:blip r:embed="rId2"/>
          <a:srcRect l="1173" t="6609" r="64960" b="10807"/>
          <a:stretch/>
        </p:blipFill>
        <p:spPr>
          <a:xfrm>
            <a:off x="371476" y="641313"/>
            <a:ext cx="5251073" cy="53600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Afbeelding 8">
            <a:extLst>
              <a:ext uri="{FF2B5EF4-FFF2-40B4-BE49-F238E27FC236}">
                <a16:creationId xmlns:a16="http://schemas.microsoft.com/office/drawing/2014/main" id="{C831FC61-E774-C7EB-3B3A-95C41E2F9D86}"/>
              </a:ext>
            </a:extLst>
          </p:cNvPr>
          <p:cNvPicPr>
            <a:picLocks noChangeAspect="1"/>
          </p:cNvPicPr>
          <p:nvPr/>
        </p:nvPicPr>
        <p:blipFill rotWithShape="1">
          <a:blip r:embed="rId3"/>
          <a:srcRect l="2242" t="20293" r="63879" b="11747"/>
          <a:stretch/>
        </p:blipFill>
        <p:spPr>
          <a:xfrm>
            <a:off x="6095999" y="1375957"/>
            <a:ext cx="5508488" cy="4625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2578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9D0F046F-25DD-FBFD-EA70-104517B547C8}"/>
              </a:ext>
            </a:extLst>
          </p:cNvPr>
          <p:cNvSpPr>
            <a:spLocks noGrp="1"/>
          </p:cNvSpPr>
          <p:nvPr>
            <p:ph type="dt" sz="half" idx="10"/>
          </p:nvPr>
        </p:nvSpPr>
        <p:spPr/>
        <p:txBody>
          <a:bodyPr/>
          <a:lstStyle/>
          <a:p>
            <a:fld id="{B6837ED8-77B1-4D92-8A4C-07939ECD182A}" type="datetime1">
              <a:rPr lang="nl-NL" noProof="0" smtClean="0"/>
              <a:t>22-6-2023</a:t>
            </a:fld>
            <a:endParaRPr lang="nl-NL" noProof="0"/>
          </a:p>
        </p:txBody>
      </p:sp>
      <p:sp>
        <p:nvSpPr>
          <p:cNvPr id="4" name="Tijdelijke aanduiding voor voettekst 3">
            <a:extLst>
              <a:ext uri="{FF2B5EF4-FFF2-40B4-BE49-F238E27FC236}">
                <a16:creationId xmlns:a16="http://schemas.microsoft.com/office/drawing/2014/main" id="{D6C4EE2F-BF8C-1293-41B4-4FFA7D3A0E32}"/>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DFE9B3B6-0483-92D0-9CBB-552F277E40DF}"/>
              </a:ext>
            </a:extLst>
          </p:cNvPr>
          <p:cNvSpPr>
            <a:spLocks noGrp="1"/>
          </p:cNvSpPr>
          <p:nvPr>
            <p:ph type="sldNum" sz="quarter" idx="12"/>
          </p:nvPr>
        </p:nvSpPr>
        <p:spPr/>
        <p:txBody>
          <a:bodyPr/>
          <a:lstStyle/>
          <a:p>
            <a:fld id="{45B76B8B-DE07-48A4-9913-B57A52F2F853}" type="slidenum">
              <a:rPr lang="nl-NL" noProof="0" smtClean="0"/>
              <a:t>6</a:t>
            </a:fld>
            <a:endParaRPr lang="nl-NL" noProof="0"/>
          </a:p>
        </p:txBody>
      </p:sp>
      <p:pic>
        <p:nvPicPr>
          <p:cNvPr id="7" name="Afbeelding 6">
            <a:extLst>
              <a:ext uri="{FF2B5EF4-FFF2-40B4-BE49-F238E27FC236}">
                <a16:creationId xmlns:a16="http://schemas.microsoft.com/office/drawing/2014/main" id="{98534594-2B0D-6676-FF34-834B376C8A2A}"/>
              </a:ext>
            </a:extLst>
          </p:cNvPr>
          <p:cNvPicPr>
            <a:picLocks noChangeAspect="1"/>
          </p:cNvPicPr>
          <p:nvPr/>
        </p:nvPicPr>
        <p:blipFill rotWithShape="1">
          <a:blip r:embed="rId2"/>
          <a:srcRect l="1758" t="16126" r="64023" b="12697"/>
          <a:stretch/>
        </p:blipFill>
        <p:spPr>
          <a:xfrm>
            <a:off x="3100798" y="1086014"/>
            <a:ext cx="5644639" cy="4914901"/>
          </a:xfrm>
          <a:prstGeom prst="rect">
            <a:avLst/>
          </a:prstGeom>
        </p:spPr>
      </p:pic>
    </p:spTree>
    <p:extLst>
      <p:ext uri="{BB962C8B-B14F-4D97-AF65-F5344CB8AC3E}">
        <p14:creationId xmlns:p14="http://schemas.microsoft.com/office/powerpoint/2010/main" val="2814575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8A505E56-B9C0-4047-B6E1-A272F6E1646E}"/>
              </a:ext>
            </a:extLst>
          </p:cNvPr>
          <p:cNvSpPr>
            <a:spLocks noGrp="1"/>
          </p:cNvSpPr>
          <p:nvPr>
            <p:ph type="dt" sz="half" idx="10"/>
          </p:nvPr>
        </p:nvSpPr>
        <p:spPr/>
        <p:txBody>
          <a:bodyPr/>
          <a:lstStyle/>
          <a:p>
            <a:r>
              <a:rPr lang="nl-NL" noProof="0"/>
              <a:t>4-3-2021</a:t>
            </a:r>
          </a:p>
        </p:txBody>
      </p:sp>
      <p:sp>
        <p:nvSpPr>
          <p:cNvPr id="6" name="Tijdelijke aanduiding voor dianummer 5">
            <a:extLst>
              <a:ext uri="{FF2B5EF4-FFF2-40B4-BE49-F238E27FC236}">
                <a16:creationId xmlns:a16="http://schemas.microsoft.com/office/drawing/2014/main" id="{353D2453-CB25-4076-98F3-FE55ECA3F9E9}"/>
              </a:ext>
            </a:extLst>
          </p:cNvPr>
          <p:cNvSpPr>
            <a:spLocks noGrp="1"/>
          </p:cNvSpPr>
          <p:nvPr>
            <p:ph type="sldNum" sz="quarter" idx="12"/>
          </p:nvPr>
        </p:nvSpPr>
        <p:spPr/>
        <p:txBody>
          <a:bodyPr/>
          <a:lstStyle/>
          <a:p>
            <a:fld id="{45B76B8B-DE07-48A4-9913-B57A52F2F853}" type="slidenum">
              <a:rPr lang="nl-NL" noProof="0" smtClean="0"/>
              <a:t>7</a:t>
            </a:fld>
            <a:endParaRPr lang="nl-NL" noProof="0"/>
          </a:p>
        </p:txBody>
      </p:sp>
      <p:sp>
        <p:nvSpPr>
          <p:cNvPr id="7" name="Tekstvak 6">
            <a:extLst>
              <a:ext uri="{FF2B5EF4-FFF2-40B4-BE49-F238E27FC236}">
                <a16:creationId xmlns:a16="http://schemas.microsoft.com/office/drawing/2014/main" id="{84A05B21-95CB-FB3B-5CB3-093D17E51B48}"/>
              </a:ext>
            </a:extLst>
          </p:cNvPr>
          <p:cNvSpPr txBox="1"/>
          <p:nvPr/>
        </p:nvSpPr>
        <p:spPr>
          <a:xfrm>
            <a:off x="7331704" y="4557833"/>
            <a:ext cx="2963917" cy="1138773"/>
          </a:xfrm>
          <a:prstGeom prst="rect">
            <a:avLst/>
          </a:prstGeom>
          <a:solidFill>
            <a:schemeClr val="accent3">
              <a:lumMod val="40000"/>
              <a:lumOff val="60000"/>
            </a:schemeClr>
          </a:solidFill>
        </p:spPr>
        <p:txBody>
          <a:bodyPr wrap="square" rtlCol="0">
            <a:spAutoFit/>
          </a:bodyPr>
          <a:lstStyle/>
          <a:p>
            <a:r>
              <a:rPr lang="nl-NL" sz="3200" dirty="0"/>
              <a:t>Testje! </a:t>
            </a:r>
          </a:p>
          <a:p>
            <a:pPr marL="342900" indent="-342900">
              <a:buAutoNum type="arabicPeriod"/>
            </a:pPr>
            <a:r>
              <a:rPr lang="nl-NL" dirty="0"/>
              <a:t>Ga naar de website </a:t>
            </a:r>
          </a:p>
          <a:p>
            <a:pPr marL="342900" indent="-342900">
              <a:buAutoNum type="arabicPeriod"/>
            </a:pPr>
            <a:r>
              <a:rPr lang="nl-NL" dirty="0"/>
              <a:t>Maak de test</a:t>
            </a:r>
          </a:p>
        </p:txBody>
      </p:sp>
      <p:pic>
        <p:nvPicPr>
          <p:cNvPr id="9" name="Afbeelding 8">
            <a:extLst>
              <a:ext uri="{FF2B5EF4-FFF2-40B4-BE49-F238E27FC236}">
                <a16:creationId xmlns:a16="http://schemas.microsoft.com/office/drawing/2014/main" id="{24031DDC-7A11-827E-BB9D-C8253A4F6DD3}"/>
              </a:ext>
            </a:extLst>
          </p:cNvPr>
          <p:cNvPicPr>
            <a:picLocks noChangeAspect="1"/>
          </p:cNvPicPr>
          <p:nvPr/>
        </p:nvPicPr>
        <p:blipFill rotWithShape="1">
          <a:blip r:embed="rId2"/>
          <a:srcRect l="1121" t="7113" r="64138" b="12365"/>
          <a:stretch/>
        </p:blipFill>
        <p:spPr>
          <a:xfrm>
            <a:off x="1696681" y="662988"/>
            <a:ext cx="5307261" cy="51492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a:extLst>
              <a:ext uri="{FF2B5EF4-FFF2-40B4-BE49-F238E27FC236}">
                <a16:creationId xmlns:a16="http://schemas.microsoft.com/office/drawing/2014/main" id="{D0E99225-3672-19B6-CDB9-DF24C9477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4641" y="312199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17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09F20-5B78-4F9C-8E9E-83F460AC3060}"/>
              </a:ext>
            </a:extLst>
          </p:cNvPr>
          <p:cNvSpPr>
            <a:spLocks noGrp="1"/>
          </p:cNvSpPr>
          <p:nvPr>
            <p:ph type="title"/>
          </p:nvPr>
        </p:nvSpPr>
        <p:spPr/>
        <p:txBody>
          <a:bodyPr/>
          <a:lstStyle/>
          <a:p>
            <a:r>
              <a:rPr lang="nl-NL" dirty="0"/>
              <a:t>Wat betekent de uitslag? </a:t>
            </a:r>
          </a:p>
        </p:txBody>
      </p:sp>
      <p:sp>
        <p:nvSpPr>
          <p:cNvPr id="4" name="Tijdelijke aanduiding voor datum 3">
            <a:extLst>
              <a:ext uri="{FF2B5EF4-FFF2-40B4-BE49-F238E27FC236}">
                <a16:creationId xmlns:a16="http://schemas.microsoft.com/office/drawing/2014/main" id="{8A505E56-B9C0-4047-B6E1-A272F6E1646E}"/>
              </a:ext>
            </a:extLst>
          </p:cNvPr>
          <p:cNvSpPr>
            <a:spLocks noGrp="1"/>
          </p:cNvSpPr>
          <p:nvPr>
            <p:ph type="dt" sz="half" idx="10"/>
          </p:nvPr>
        </p:nvSpPr>
        <p:spPr/>
        <p:txBody>
          <a:bodyPr/>
          <a:lstStyle/>
          <a:p>
            <a:r>
              <a:rPr lang="nl-NL" noProof="0"/>
              <a:t>4-3-2021</a:t>
            </a:r>
          </a:p>
        </p:txBody>
      </p:sp>
      <p:sp>
        <p:nvSpPr>
          <p:cNvPr id="6" name="Tijdelijke aanduiding voor dianummer 5">
            <a:extLst>
              <a:ext uri="{FF2B5EF4-FFF2-40B4-BE49-F238E27FC236}">
                <a16:creationId xmlns:a16="http://schemas.microsoft.com/office/drawing/2014/main" id="{353D2453-CB25-4076-98F3-FE55ECA3F9E9}"/>
              </a:ext>
            </a:extLst>
          </p:cNvPr>
          <p:cNvSpPr>
            <a:spLocks noGrp="1"/>
          </p:cNvSpPr>
          <p:nvPr>
            <p:ph type="sldNum" sz="quarter" idx="12"/>
          </p:nvPr>
        </p:nvSpPr>
        <p:spPr/>
        <p:txBody>
          <a:bodyPr/>
          <a:lstStyle/>
          <a:p>
            <a:fld id="{45B76B8B-DE07-48A4-9913-B57A52F2F853}" type="slidenum">
              <a:rPr lang="nl-NL" noProof="0" smtClean="0"/>
              <a:t>8</a:t>
            </a:fld>
            <a:endParaRPr lang="nl-NL" noProof="0"/>
          </a:p>
        </p:txBody>
      </p:sp>
      <p:pic>
        <p:nvPicPr>
          <p:cNvPr id="5" name="Afbeelding 4">
            <a:extLst>
              <a:ext uri="{FF2B5EF4-FFF2-40B4-BE49-F238E27FC236}">
                <a16:creationId xmlns:a16="http://schemas.microsoft.com/office/drawing/2014/main" id="{76BB915F-ACD6-951D-8010-42F7A774B1EF}"/>
              </a:ext>
            </a:extLst>
          </p:cNvPr>
          <p:cNvPicPr>
            <a:picLocks noChangeAspect="1"/>
          </p:cNvPicPr>
          <p:nvPr/>
        </p:nvPicPr>
        <p:blipFill rotWithShape="1">
          <a:blip r:embed="rId2"/>
          <a:srcRect l="2380" t="29004" r="64456" b="18925"/>
          <a:stretch/>
        </p:blipFill>
        <p:spPr>
          <a:xfrm>
            <a:off x="371476" y="1457266"/>
            <a:ext cx="6630245" cy="4357687"/>
          </a:xfrm>
          <a:prstGeom prst="rect">
            <a:avLst/>
          </a:prstGeom>
        </p:spPr>
      </p:pic>
      <p:sp>
        <p:nvSpPr>
          <p:cNvPr id="7" name="Tekstvak 6">
            <a:extLst>
              <a:ext uri="{FF2B5EF4-FFF2-40B4-BE49-F238E27FC236}">
                <a16:creationId xmlns:a16="http://schemas.microsoft.com/office/drawing/2014/main" id="{6163B983-0649-F250-4AC3-97483A26FE30}"/>
              </a:ext>
            </a:extLst>
          </p:cNvPr>
          <p:cNvSpPr txBox="1"/>
          <p:nvPr/>
        </p:nvSpPr>
        <p:spPr>
          <a:xfrm>
            <a:off x="7079984" y="2876439"/>
            <a:ext cx="4164431" cy="2308324"/>
          </a:xfrm>
          <a:prstGeom prst="rect">
            <a:avLst/>
          </a:prstGeom>
          <a:solidFill>
            <a:schemeClr val="accent3">
              <a:lumMod val="40000"/>
              <a:lumOff val="60000"/>
            </a:schemeClr>
          </a:solidFill>
        </p:spPr>
        <p:txBody>
          <a:bodyPr wrap="square" rtlCol="0">
            <a:spAutoFit/>
          </a:bodyPr>
          <a:lstStyle/>
          <a:p>
            <a:pPr marL="342900" indent="-342900">
              <a:buAutoNum type="arabicPeriod"/>
            </a:pPr>
            <a:r>
              <a:rPr lang="nl-NL" dirty="0"/>
              <a:t>Zoek op de site de teamrol op die er bij jou uitspring in de test.</a:t>
            </a:r>
          </a:p>
          <a:p>
            <a:pPr marL="342900" indent="-342900">
              <a:buAutoNum type="arabicPeriod"/>
            </a:pPr>
            <a:endParaRPr lang="nl-NL" dirty="0"/>
          </a:p>
          <a:p>
            <a:pPr marL="342900" indent="-342900">
              <a:buAutoNum type="arabicPeriod"/>
            </a:pPr>
            <a:r>
              <a:rPr lang="nl-NL" dirty="0"/>
              <a:t>Klik op de verschillende tabbladen; </a:t>
            </a:r>
          </a:p>
          <a:p>
            <a:pPr marL="742950" lvl="1" indent="-285750">
              <a:buFontTx/>
              <a:buChar char="-"/>
            </a:pPr>
            <a:r>
              <a:rPr lang="nl-NL" dirty="0"/>
              <a:t>Kenmerken</a:t>
            </a:r>
          </a:p>
          <a:p>
            <a:pPr marL="742950" lvl="1" indent="-285750">
              <a:buFontTx/>
              <a:buChar char="-"/>
            </a:pPr>
            <a:r>
              <a:rPr lang="nl-NL" dirty="0"/>
              <a:t>Gedijt bij</a:t>
            </a:r>
          </a:p>
          <a:p>
            <a:pPr marL="742950" lvl="1" indent="-285750">
              <a:buFontTx/>
              <a:buChar char="-"/>
            </a:pPr>
            <a:r>
              <a:rPr lang="nl-NL" dirty="0"/>
              <a:t>Bijdragen aan het team </a:t>
            </a:r>
          </a:p>
          <a:p>
            <a:pPr marL="742950" lvl="1" indent="-285750">
              <a:buFontTx/>
              <a:buChar char="-"/>
            </a:pPr>
            <a:r>
              <a:rPr lang="nl-NL" dirty="0"/>
              <a:t>Valkuil</a:t>
            </a:r>
          </a:p>
        </p:txBody>
      </p:sp>
    </p:spTree>
    <p:extLst>
      <p:ext uri="{BB962C8B-B14F-4D97-AF65-F5344CB8AC3E}">
        <p14:creationId xmlns:p14="http://schemas.microsoft.com/office/powerpoint/2010/main" val="425622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9A1D2-36DF-92A7-3CA5-35EDD2ADDD94}"/>
              </a:ext>
            </a:extLst>
          </p:cNvPr>
          <p:cNvSpPr>
            <a:spLocks noGrp="1"/>
          </p:cNvSpPr>
          <p:nvPr>
            <p:ph type="title"/>
          </p:nvPr>
        </p:nvSpPr>
        <p:spPr/>
        <p:txBody>
          <a:bodyPr/>
          <a:lstStyle/>
          <a:p>
            <a:r>
              <a:rPr lang="nl-NL" dirty="0"/>
              <a:t>Wat doe je met deze informatie?</a:t>
            </a:r>
          </a:p>
        </p:txBody>
      </p:sp>
      <p:sp>
        <p:nvSpPr>
          <p:cNvPr id="3" name="Tijdelijke aanduiding voor datum 2">
            <a:extLst>
              <a:ext uri="{FF2B5EF4-FFF2-40B4-BE49-F238E27FC236}">
                <a16:creationId xmlns:a16="http://schemas.microsoft.com/office/drawing/2014/main" id="{4C8466DE-270A-3576-E6FE-470AB09A20EC}"/>
              </a:ext>
            </a:extLst>
          </p:cNvPr>
          <p:cNvSpPr>
            <a:spLocks noGrp="1"/>
          </p:cNvSpPr>
          <p:nvPr>
            <p:ph type="dt" sz="half" idx="10"/>
          </p:nvPr>
        </p:nvSpPr>
        <p:spPr/>
        <p:txBody>
          <a:bodyPr/>
          <a:lstStyle/>
          <a:p>
            <a:fld id="{B6837ED8-77B1-4D92-8A4C-07939ECD182A}" type="datetime1">
              <a:rPr lang="nl-NL" noProof="0" smtClean="0"/>
              <a:t>22-6-2023</a:t>
            </a:fld>
            <a:endParaRPr lang="nl-NL" noProof="0"/>
          </a:p>
        </p:txBody>
      </p:sp>
      <p:sp>
        <p:nvSpPr>
          <p:cNvPr id="5" name="Tijdelijke aanduiding voor dianummer 4">
            <a:extLst>
              <a:ext uri="{FF2B5EF4-FFF2-40B4-BE49-F238E27FC236}">
                <a16:creationId xmlns:a16="http://schemas.microsoft.com/office/drawing/2014/main" id="{BB5EC370-B415-9BBD-E26D-13E92613A98A}"/>
              </a:ext>
            </a:extLst>
          </p:cNvPr>
          <p:cNvSpPr>
            <a:spLocks noGrp="1"/>
          </p:cNvSpPr>
          <p:nvPr>
            <p:ph type="sldNum" sz="quarter" idx="12"/>
          </p:nvPr>
        </p:nvSpPr>
        <p:spPr/>
        <p:txBody>
          <a:bodyPr/>
          <a:lstStyle/>
          <a:p>
            <a:fld id="{45B76B8B-DE07-48A4-9913-B57A52F2F853}" type="slidenum">
              <a:rPr lang="nl-NL" noProof="0" smtClean="0"/>
              <a:t>9</a:t>
            </a:fld>
            <a:endParaRPr lang="nl-NL" noProof="0"/>
          </a:p>
        </p:txBody>
      </p:sp>
      <p:pic>
        <p:nvPicPr>
          <p:cNvPr id="6" name="Afbeelding 5">
            <a:extLst>
              <a:ext uri="{FF2B5EF4-FFF2-40B4-BE49-F238E27FC236}">
                <a16:creationId xmlns:a16="http://schemas.microsoft.com/office/drawing/2014/main" id="{2B0CDE7F-6453-631F-CEBA-4FFA01389DBD}"/>
              </a:ext>
            </a:extLst>
          </p:cNvPr>
          <p:cNvPicPr>
            <a:picLocks noChangeAspect="1"/>
          </p:cNvPicPr>
          <p:nvPr/>
        </p:nvPicPr>
        <p:blipFill>
          <a:blip r:embed="rId2"/>
          <a:stretch>
            <a:fillRect/>
          </a:stretch>
        </p:blipFill>
        <p:spPr>
          <a:xfrm>
            <a:off x="9423838" y="5225940"/>
            <a:ext cx="1143000" cy="1009650"/>
          </a:xfrm>
          <a:prstGeom prst="rect">
            <a:avLst/>
          </a:prstGeom>
        </p:spPr>
      </p:pic>
      <p:pic>
        <p:nvPicPr>
          <p:cNvPr id="4098" name="Picture 2">
            <a:extLst>
              <a:ext uri="{FF2B5EF4-FFF2-40B4-BE49-F238E27FC236}">
                <a16:creationId xmlns:a16="http://schemas.microsoft.com/office/drawing/2014/main" id="{EF66A417-CA30-1430-8855-C5AF614FB1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015" y="4705920"/>
            <a:ext cx="895350" cy="161925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41FDAE8E-875D-C7CE-7540-59AF75DAC045}"/>
              </a:ext>
            </a:extLst>
          </p:cNvPr>
          <p:cNvSpPr txBox="1"/>
          <p:nvPr/>
        </p:nvSpPr>
        <p:spPr>
          <a:xfrm>
            <a:off x="406908" y="1457266"/>
            <a:ext cx="3902333" cy="2949525"/>
          </a:xfrm>
          <a:prstGeom prst="rect">
            <a:avLst/>
          </a:prstGeom>
          <a:noFill/>
        </p:spPr>
        <p:txBody>
          <a:bodyPr wrap="square">
            <a:spAutoFit/>
          </a:bodyPr>
          <a:lstStyle/>
          <a:p>
            <a:pPr>
              <a:lnSpc>
                <a:spcPct val="150000"/>
              </a:lnSpc>
            </a:pPr>
            <a:r>
              <a:rPr lang="nl-NL" dirty="0"/>
              <a:t>Inzicht in je eigen teamrol talenten en die van je collega’s, helpt om mensen vanuit talenten te laten samenwerken. Teamrollen maken de samenwerking makkelijker omdat je elkaar beter begrijpt en beter op elkaar ingespeeld bent.</a:t>
            </a:r>
          </a:p>
        </p:txBody>
      </p:sp>
      <p:sp>
        <p:nvSpPr>
          <p:cNvPr id="9" name="Tekstvak 8">
            <a:extLst>
              <a:ext uri="{FF2B5EF4-FFF2-40B4-BE49-F238E27FC236}">
                <a16:creationId xmlns:a16="http://schemas.microsoft.com/office/drawing/2014/main" id="{35239895-8706-8F25-23C1-8198110D8C41}"/>
              </a:ext>
            </a:extLst>
          </p:cNvPr>
          <p:cNvSpPr txBox="1"/>
          <p:nvPr/>
        </p:nvSpPr>
        <p:spPr>
          <a:xfrm>
            <a:off x="4719145" y="1457266"/>
            <a:ext cx="6589986" cy="4196020"/>
          </a:xfrm>
          <a:prstGeom prst="rect">
            <a:avLst/>
          </a:prstGeom>
          <a:noFill/>
        </p:spPr>
        <p:txBody>
          <a:bodyPr wrap="square" rtlCol="0">
            <a:spAutoFit/>
          </a:bodyPr>
          <a:lstStyle/>
          <a:p>
            <a:pPr>
              <a:lnSpc>
                <a:spcPct val="150000"/>
              </a:lnSpc>
            </a:pPr>
            <a:r>
              <a:rPr lang="nl-NL" b="1" dirty="0"/>
              <a:t>BESPREKEN</a:t>
            </a:r>
          </a:p>
          <a:p>
            <a:pPr>
              <a:lnSpc>
                <a:spcPct val="150000"/>
              </a:lnSpc>
            </a:pPr>
            <a:r>
              <a:rPr lang="nl-NL" dirty="0"/>
              <a:t>Ga met je groepje samen zitten en vertelt elkaar je teamrol. </a:t>
            </a:r>
          </a:p>
          <a:p>
            <a:pPr>
              <a:lnSpc>
                <a:spcPct val="150000"/>
              </a:lnSpc>
            </a:pPr>
            <a:endParaRPr lang="nl-NL" dirty="0"/>
          </a:p>
          <a:p>
            <a:pPr>
              <a:lnSpc>
                <a:spcPct val="150000"/>
              </a:lnSpc>
            </a:pPr>
            <a:r>
              <a:rPr lang="nl-NL" dirty="0"/>
              <a:t>Bespreek ook de andere dingen: </a:t>
            </a:r>
          </a:p>
          <a:p>
            <a:pPr marL="285750" indent="-285750">
              <a:lnSpc>
                <a:spcPct val="150000"/>
              </a:lnSpc>
              <a:buFont typeface="Arial" panose="020B0604020202020204" pitchFamily="34" charset="0"/>
              <a:buChar char="•"/>
            </a:pPr>
            <a:r>
              <a:rPr lang="nl-NL" dirty="0"/>
              <a:t>Gedijt bij = wat heb je nodig om goed te werken? </a:t>
            </a:r>
          </a:p>
          <a:p>
            <a:pPr marL="285750" indent="-285750">
              <a:lnSpc>
                <a:spcPct val="150000"/>
              </a:lnSpc>
              <a:buFont typeface="Arial" panose="020B0604020202020204" pitchFamily="34" charset="0"/>
              <a:buChar char="•"/>
            </a:pPr>
            <a:r>
              <a:rPr lang="nl-NL" dirty="0"/>
              <a:t>Bijdragen aan het team = welke kwaliteiten jij het team bieden?  </a:t>
            </a:r>
          </a:p>
          <a:p>
            <a:pPr marL="285750" indent="-285750">
              <a:lnSpc>
                <a:spcPct val="150000"/>
              </a:lnSpc>
              <a:buFont typeface="Arial" panose="020B0604020202020204" pitchFamily="34" charset="0"/>
              <a:buChar char="•"/>
            </a:pPr>
            <a:r>
              <a:rPr lang="nl-NL" dirty="0"/>
              <a:t>Valkuil = wat is jouw valkuil, waarvan kunnen je teamgenoten misschien last van krijgen?</a:t>
            </a:r>
          </a:p>
          <a:p>
            <a:pPr>
              <a:lnSpc>
                <a:spcPct val="150000"/>
              </a:lnSpc>
            </a:pPr>
            <a:endParaRPr lang="nl-NL" dirty="0"/>
          </a:p>
        </p:txBody>
      </p:sp>
    </p:spTree>
    <p:extLst>
      <p:ext uri="{BB962C8B-B14F-4D97-AF65-F5344CB8AC3E}">
        <p14:creationId xmlns:p14="http://schemas.microsoft.com/office/powerpoint/2010/main" val="258097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ptx" id="{70709A2E-B288-4810-8BAF-B9D6A3513533}" vid="{CBBC01AD-5A9E-46FE-AA92-4DBA723E857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F91D80BE6AC04C9730F110F8415C90" ma:contentTypeVersion="2" ma:contentTypeDescription="Een nieuw document maken." ma:contentTypeScope="" ma:versionID="10249d337cbc4315fba62bc51201ee2f">
  <xsd:schema xmlns:xsd="http://www.w3.org/2001/XMLSchema" xmlns:xs="http://www.w3.org/2001/XMLSchema" xmlns:p="http://schemas.microsoft.com/office/2006/metadata/properties" xmlns:ns2="8b76c47c-3128-4e42-ab07-d1b7128ce0a7" xmlns:ns3="a6fbb513-fa45-46b0-b5ca-a1a286ffd1be" targetNamespace="http://schemas.microsoft.com/office/2006/metadata/properties" ma:root="true" ma:fieldsID="d51ccaedc966ce8fac6d28ac8d68361d" ns2:_="" ns3:_="">
    <xsd:import namespace="8b76c47c-3128-4e42-ab07-d1b7128ce0a7"/>
    <xsd:import namespace="a6fbb513-fa45-46b0-b5ca-a1a286ffd1be"/>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76c47c-3128-4e42-ab07-d1b7128ce0a7"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6fbb513-fa45-46b0-b5ca-a1a286ffd1b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6" ma:contentTypeDescription="Een nieuw document maken." ma:contentTypeScope="" ma:versionID="ec470e6129e8f0a9e18259b7e59fd35e">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4161d8be520e05faa28c78621515c4b4"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2714b7f2-f495-4f1b-bdb9-ad9bd1b44e3d}"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23D40DB7-7538-4F44-B22B-3F947B73C80D}">
  <ds:schemaRefs>
    <ds:schemaRef ds:uri="http://schemas.microsoft.com/sharepoint/v3/contenttype/forms"/>
  </ds:schemaRefs>
</ds:datastoreItem>
</file>

<file path=customXml/itemProps2.xml><?xml version="1.0" encoding="utf-8"?>
<ds:datastoreItem xmlns:ds="http://schemas.openxmlformats.org/officeDocument/2006/customXml" ds:itemID="{F09E03E5-2BB5-4E3C-B016-0E8DAA68FF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76c47c-3128-4e42-ab07-d1b7128ce0a7"/>
    <ds:schemaRef ds:uri="a6fbb513-fa45-46b0-b5ca-a1a286ffd1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EC491E-7088-4DC3-8AB0-848DE7C61EEF}"/>
</file>

<file path=customXml/itemProps4.xml><?xml version="1.0" encoding="utf-8"?>
<ds:datastoreItem xmlns:ds="http://schemas.openxmlformats.org/officeDocument/2006/customXml" ds:itemID="{205E70A2-105D-43F8-8893-30CCB6CAF5E1}">
  <ds:schemaRefs>
    <ds:schemaRef ds:uri="http://schemas.microsoft.com/office/2006/metadata/properties"/>
    <ds:schemaRef ds:uri="http://schemas.microsoft.com/office/infopath/2007/PartnerControls"/>
    <ds:schemaRef ds:uri="8b76c47c-3128-4e42-ab07-d1b7128ce0a7"/>
  </ds:schemaRefs>
</ds:datastoreItem>
</file>

<file path=docProps/app.xml><?xml version="1.0" encoding="utf-8"?>
<Properties xmlns="http://schemas.openxmlformats.org/officeDocument/2006/extended-properties" xmlns:vt="http://schemas.openxmlformats.org/officeDocument/2006/docPropsVTypes">
  <Template>Yuverta</Template>
  <TotalTime>52</TotalTime>
  <Words>579</Words>
  <Application>Microsoft Office PowerPoint</Application>
  <PresentationFormat>Breedbeeld</PresentationFormat>
  <Paragraphs>73</Paragraphs>
  <Slides>11</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11</vt:i4>
      </vt:variant>
    </vt:vector>
  </HeadingPairs>
  <TitlesOfParts>
    <vt:vector size="20" baseType="lpstr">
      <vt:lpstr>Yu Gothic</vt:lpstr>
      <vt:lpstr>Arial</vt:lpstr>
      <vt:lpstr>Arial Black</vt:lpstr>
      <vt:lpstr>Bell MT</vt:lpstr>
      <vt:lpstr>Calibri</vt:lpstr>
      <vt:lpstr>Cavolini</vt:lpstr>
      <vt:lpstr>Eras Light ITC</vt:lpstr>
      <vt:lpstr>Roboto</vt:lpstr>
      <vt:lpstr>Yuverta</vt:lpstr>
      <vt:lpstr>Samenwerking;  de rollen van Belbin</vt:lpstr>
      <vt:lpstr>Inhoud presentatie</vt:lpstr>
      <vt:lpstr>Talenten van de teamrollen</vt:lpstr>
      <vt:lpstr>PowerPoint-presentatie</vt:lpstr>
      <vt:lpstr>PowerPoint-presentatie</vt:lpstr>
      <vt:lpstr>PowerPoint-presentatie</vt:lpstr>
      <vt:lpstr>PowerPoint-presentatie</vt:lpstr>
      <vt:lpstr>Wat betekent de uitslag? </vt:lpstr>
      <vt:lpstr>Wat doe je met deze informatie?</vt:lpstr>
      <vt:lpstr>Wat doe je met deze informatie?</vt:lpstr>
      <vt:lpstr>Bedankt voor de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Samenwerking; de rollen van Belbin</dc:title>
  <dc:creator>Pascalle Cup</dc:creator>
  <dc:description>Template by HQ Solutions</dc:description>
  <cp:lastModifiedBy>Pascalle Cup</cp:lastModifiedBy>
  <cp:revision>1</cp:revision>
  <dcterms:created xsi:type="dcterms:W3CDTF">2023-06-22T08:53:58Z</dcterms:created>
  <dcterms:modified xsi:type="dcterms:W3CDTF">2023-06-22T09:46:46Z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Order">
    <vt:r8>2600</vt:r8>
  </property>
  <property fmtid="{D5CDD505-2E9C-101B-9397-08002B2CF9AE}" pid="4" name="_ExtendedDescription">
    <vt:lpwstr/>
  </property>
  <property fmtid="{D5CDD505-2E9C-101B-9397-08002B2CF9AE}" pid="5" name="_dlc_DocIdItemGuid">
    <vt:lpwstr>c59f2e10-6eb9-4845-b89d-f7df0261d5e9</vt:lpwstr>
  </property>
</Properties>
</file>